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40" r:id="rId3"/>
    <p:sldId id="344" r:id="rId4"/>
    <p:sldId id="502" r:id="rId5"/>
    <p:sldId id="366" r:id="rId6"/>
    <p:sldId id="501" r:id="rId7"/>
    <p:sldId id="503" r:id="rId8"/>
    <p:sldId id="505" r:id="rId9"/>
    <p:sldId id="525" r:id="rId10"/>
    <p:sldId id="528" r:id="rId11"/>
    <p:sldId id="504" r:id="rId12"/>
    <p:sldId id="511" r:id="rId13"/>
    <p:sldId id="509" r:id="rId14"/>
    <p:sldId id="507" r:id="rId15"/>
    <p:sldId id="508" r:id="rId16"/>
    <p:sldId id="510" r:id="rId17"/>
    <p:sldId id="512" r:id="rId18"/>
    <p:sldId id="518" r:id="rId19"/>
    <p:sldId id="519" r:id="rId20"/>
    <p:sldId id="513" r:id="rId21"/>
    <p:sldId id="520" r:id="rId22"/>
    <p:sldId id="516" r:id="rId23"/>
    <p:sldId id="521" r:id="rId24"/>
    <p:sldId id="515" r:id="rId25"/>
    <p:sldId id="522" r:id="rId26"/>
    <p:sldId id="517" r:id="rId27"/>
    <p:sldId id="524" r:id="rId28"/>
    <p:sldId id="291" r:id="rId29"/>
    <p:sldId id="36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7ACD02-0B47-44E7-BB2C-98D27D47AB15}" v="28" dt="2022-02-18T17:10:42.0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162" d="100"/>
          <a:sy n="162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emananda Indic" userId="8df63362-5d81-410c-ab6a-1b6fb842c75e" providerId="ADAL" clId="{023DE555-4F72-4270-A03E-2D75ACFAE77D}"/>
    <pc:docChg chg="modSld">
      <pc:chgData name="Premananda Indic" userId="8df63362-5d81-410c-ab6a-1b6fb842c75e" providerId="ADAL" clId="{023DE555-4F72-4270-A03E-2D75ACFAE77D}" dt="2021-10-31T13:55:28.084" v="1" actId="1036"/>
      <pc:docMkLst>
        <pc:docMk/>
      </pc:docMkLst>
      <pc:sldChg chg="modSp mod">
        <pc:chgData name="Premananda Indic" userId="8df63362-5d81-410c-ab6a-1b6fb842c75e" providerId="ADAL" clId="{023DE555-4F72-4270-A03E-2D75ACFAE77D}" dt="2021-10-31T13:55:28.084" v="1" actId="1036"/>
        <pc:sldMkLst>
          <pc:docMk/>
          <pc:sldMk cId="1780777454" sldId="360"/>
        </pc:sldMkLst>
        <pc:picChg chg="mod">
          <ac:chgData name="Premananda Indic" userId="8df63362-5d81-410c-ab6a-1b6fb842c75e" providerId="ADAL" clId="{023DE555-4F72-4270-A03E-2D75ACFAE77D}" dt="2021-10-31T13:55:28.084" v="1" actId="1036"/>
          <ac:picMkLst>
            <pc:docMk/>
            <pc:sldMk cId="1780777454" sldId="360"/>
            <ac:picMk id="2" creationId="{00000000-0000-0000-0000-000000000000}"/>
          </ac:picMkLst>
        </pc:picChg>
      </pc:sldChg>
    </pc:docChg>
  </pc:docChgLst>
  <pc:docChgLst>
    <pc:chgData name="Premananda Indic" userId="8df63362-5d81-410c-ab6a-1b6fb842c75e" providerId="ADAL" clId="{036D6273-7E9A-469E-992D-CE6AA1587A6D}"/>
    <pc:docChg chg="undo custSel addSld delSld modSld sldOrd">
      <pc:chgData name="Premananda Indic" userId="8df63362-5d81-410c-ab6a-1b6fb842c75e" providerId="ADAL" clId="{036D6273-7E9A-469E-992D-CE6AA1587A6D}" dt="2021-12-03T16:28:41.467" v="3567" actId="1076"/>
      <pc:docMkLst>
        <pc:docMk/>
      </pc:docMkLst>
      <pc:sldChg chg="modSp mod">
        <pc:chgData name="Premananda Indic" userId="8df63362-5d81-410c-ab6a-1b6fb842c75e" providerId="ADAL" clId="{036D6273-7E9A-469E-992D-CE6AA1587A6D}" dt="2021-11-27T23:43:49.658" v="2484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036D6273-7E9A-469E-992D-CE6AA1587A6D}" dt="2021-11-27T23:43:49.658" v="2484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addSp delSp modSp del mod modAnim">
        <pc:chgData name="Premananda Indic" userId="8df63362-5d81-410c-ab6a-1b6fb842c75e" providerId="ADAL" clId="{036D6273-7E9A-469E-992D-CE6AA1587A6D}" dt="2021-11-27T16:21:53.459" v="1432" actId="2696"/>
        <pc:sldMkLst>
          <pc:docMk/>
          <pc:sldMk cId="1145471857" sldId="258"/>
        </pc:sldMkLst>
        <pc:spChg chg="del">
          <ac:chgData name="Premananda Indic" userId="8df63362-5d81-410c-ab6a-1b6fb842c75e" providerId="ADAL" clId="{036D6273-7E9A-469E-992D-CE6AA1587A6D}" dt="2021-11-22T15:14:19.825" v="222" actId="478"/>
          <ac:spMkLst>
            <pc:docMk/>
            <pc:sldMk cId="1145471857" sldId="258"/>
            <ac:spMk id="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2T15:25:02.443" v="280"/>
          <ac:spMkLst>
            <pc:docMk/>
            <pc:sldMk cId="1145471857" sldId="258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2T15:29:55.397" v="414" actId="20577"/>
          <ac:spMkLst>
            <pc:docMk/>
            <pc:sldMk cId="1145471857" sldId="258"/>
            <ac:spMk id="5" creationId="{03BBF3EE-5F4B-424D-AFD2-C951ABF894CF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0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1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2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3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4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5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6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8.655" v="224" actId="478"/>
          <ac:spMkLst>
            <pc:docMk/>
            <pc:sldMk cId="1145471857" sldId="258"/>
            <ac:spMk id="1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7.486" v="226" actId="478"/>
          <ac:spMkLst>
            <pc:docMk/>
            <pc:sldMk cId="1145471857" sldId="258"/>
            <ac:spMk id="1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4.965" v="223" actId="478"/>
          <ac:spMkLst>
            <pc:docMk/>
            <pc:sldMk cId="1145471857" sldId="258"/>
            <ac:spMk id="1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4.965" v="223" actId="478"/>
          <ac:spMkLst>
            <pc:docMk/>
            <pc:sldMk cId="1145471857" sldId="258"/>
            <ac:spMk id="20" creationId="{00000000-0000-0000-0000-000000000000}"/>
          </ac:spMkLst>
        </pc:spChg>
        <pc:spChg chg="add mod">
          <ac:chgData name="Premananda Indic" userId="8df63362-5d81-410c-ab6a-1b6fb842c75e" providerId="ADAL" clId="{036D6273-7E9A-469E-992D-CE6AA1587A6D}" dt="2021-11-22T15:34:52.748" v="659" actId="20577"/>
          <ac:spMkLst>
            <pc:docMk/>
            <pc:sldMk cId="1145471857" sldId="258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2T15:14:15.981" v="221" actId="478"/>
          <ac:picMkLst>
            <pc:docMk/>
            <pc:sldMk cId="1145471857" sldId="258"/>
            <ac:picMk id="2" creationId="{00000000-0000-0000-0000-000000000000}"/>
          </ac:picMkLst>
        </pc:picChg>
        <pc:picChg chg="add mod modCrop">
          <ac:chgData name="Premananda Indic" userId="8df63362-5d81-410c-ab6a-1b6fb842c75e" providerId="ADAL" clId="{036D6273-7E9A-469E-992D-CE6AA1587A6D}" dt="2021-11-27T15:57:14.524" v="1309" actId="1076"/>
          <ac:picMkLst>
            <pc:docMk/>
            <pc:sldMk cId="1145471857" sldId="258"/>
            <ac:picMk id="3" creationId="{DAE9C43E-0172-4058-869F-7732071E1952}"/>
          </ac:picMkLst>
        </pc:picChg>
        <pc:cxnChg chg="add mod">
          <ac:chgData name="Premananda Indic" userId="8df63362-5d81-410c-ab6a-1b6fb842c75e" providerId="ADAL" clId="{036D6273-7E9A-469E-992D-CE6AA1587A6D}" dt="2021-11-27T15:59:01.536" v="1312" actId="1582"/>
          <ac:cxnSpMkLst>
            <pc:docMk/>
            <pc:sldMk cId="1145471857" sldId="258"/>
            <ac:cxnSpMk id="7" creationId="{59DAD116-5FC4-4002-ADA8-10B89875F235}"/>
          </ac:cxnSpMkLst>
        </pc:cxnChg>
      </pc:sldChg>
      <pc:sldChg chg="modSp mod">
        <pc:chgData name="Premananda Indic" userId="8df63362-5d81-410c-ab6a-1b6fb842c75e" providerId="ADAL" clId="{036D6273-7E9A-469E-992D-CE6AA1587A6D}" dt="2021-11-27T16:22:28.619" v="1454" actId="20577"/>
        <pc:sldMkLst>
          <pc:docMk/>
          <pc:sldMk cId="1348593166" sldId="258"/>
        </pc:sldMkLst>
        <pc:spChg chg="mod">
          <ac:chgData name="Premananda Indic" userId="8df63362-5d81-410c-ab6a-1b6fb842c75e" providerId="ADAL" clId="{036D6273-7E9A-469E-992D-CE6AA1587A6D}" dt="2021-11-27T16:22:28.619" v="1454" actId="20577"/>
          <ac:spMkLst>
            <pc:docMk/>
            <pc:sldMk cId="1348593166" sldId="258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2-01T17:55:21.869" v="3561" actId="20577"/>
        <pc:sldMkLst>
          <pc:docMk/>
          <pc:sldMk cId="3897426031" sldId="291"/>
        </pc:sldMkLst>
        <pc:spChg chg="mod">
          <ac:chgData name="Premananda Indic" userId="8df63362-5d81-410c-ab6a-1b6fb842c75e" providerId="ADAL" clId="{036D6273-7E9A-469E-992D-CE6AA1587A6D}" dt="2021-12-01T17:55:21.869" v="3561" actId="20577"/>
          <ac:spMkLst>
            <pc:docMk/>
            <pc:sldMk cId="3897426031" sldId="291"/>
            <ac:spMk id="27" creationId="{00000000-0000-0000-0000-000000000000}"/>
          </ac:spMkLst>
        </pc:spChg>
      </pc:sldChg>
      <pc:sldChg chg="modSp del mod">
        <pc:chgData name="Premananda Indic" userId="8df63362-5d81-410c-ab6a-1b6fb842c75e" providerId="ADAL" clId="{036D6273-7E9A-469E-992D-CE6AA1587A6D}" dt="2021-11-27T23:53:01.229" v="2538" actId="20577"/>
        <pc:sldMkLst>
          <pc:docMk/>
          <pc:sldMk cId="4221672982" sldId="316"/>
        </pc:sldMkLst>
        <pc:spChg chg="mod">
          <ac:chgData name="Premananda Indic" userId="8df63362-5d81-410c-ab6a-1b6fb842c75e" providerId="ADAL" clId="{036D6273-7E9A-469E-992D-CE6AA1587A6D}" dt="2021-11-27T23:53:01.229" v="2538" actId="20577"/>
          <ac:spMkLst>
            <pc:docMk/>
            <pc:sldMk cId="4221672982" sldId="31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2T15:13:11.885" v="216" actId="20577"/>
        <pc:sldMkLst>
          <pc:docMk/>
          <pc:sldMk cId="3217524141" sldId="338"/>
        </pc:sldMkLst>
        <pc:spChg chg="mod">
          <ac:chgData name="Premananda Indic" userId="8df63362-5d81-410c-ab6a-1b6fb842c75e" providerId="ADAL" clId="{036D6273-7E9A-469E-992D-CE6AA1587A6D}" dt="2021-11-22T15:13:11.885" v="216" actId="20577"/>
          <ac:spMkLst>
            <pc:docMk/>
            <pc:sldMk cId="3217524141" sldId="338"/>
            <ac:spMk id="5" creationId="{03BBF3EE-5F4B-424D-AFD2-C951ABF894CF}"/>
          </ac:spMkLst>
        </pc:spChg>
      </pc:sldChg>
      <pc:sldChg chg="delSp modSp del mod">
        <pc:chgData name="Premananda Indic" userId="8df63362-5d81-410c-ab6a-1b6fb842c75e" providerId="ADAL" clId="{036D6273-7E9A-469E-992D-CE6AA1587A6D}" dt="2021-11-27T14:34:19.354" v="1287" actId="47"/>
        <pc:sldMkLst>
          <pc:docMk/>
          <pc:sldMk cId="2041438720" sldId="340"/>
        </pc:sldMkLst>
        <pc:spChg chg="mod">
          <ac:chgData name="Premananda Indic" userId="8df63362-5d81-410c-ab6a-1b6fb842c75e" providerId="ADAL" clId="{036D6273-7E9A-469E-992D-CE6AA1587A6D}" dt="2021-11-27T14:32:11.087" v="1285" actId="1076"/>
          <ac:spMkLst>
            <pc:docMk/>
            <pc:sldMk cId="2041438720" sldId="340"/>
            <ac:spMk id="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7T14:31:35.833" v="1277" actId="20577"/>
          <ac:spMkLst>
            <pc:docMk/>
            <pc:sldMk cId="2041438720" sldId="340"/>
            <ac:spMk id="4" creationId="{64882057-D6D3-4EF3-8C3B-6200CB35023D}"/>
          </ac:spMkLst>
        </pc:spChg>
        <pc:spChg chg="del">
          <ac:chgData name="Premananda Indic" userId="8df63362-5d81-410c-ab6a-1b6fb842c75e" providerId="ADAL" clId="{036D6273-7E9A-469E-992D-CE6AA1587A6D}" dt="2021-11-27T14:31:57.512" v="1282" actId="478"/>
          <ac:spMkLst>
            <pc:docMk/>
            <pc:sldMk cId="2041438720" sldId="340"/>
            <ac:spMk id="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9.736" v="1283" actId="478"/>
          <ac:spMkLst>
            <pc:docMk/>
            <pc:sldMk cId="2041438720" sldId="340"/>
            <ac:spMk id="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2:02.721" v="1284" actId="478"/>
          <ac:spMkLst>
            <pc:docMk/>
            <pc:sldMk cId="2041438720" sldId="340"/>
            <ac:spMk id="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0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1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2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3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4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5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6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4.987" v="1281" actId="478"/>
          <ac:spMkLst>
            <pc:docMk/>
            <pc:sldMk cId="2041438720" sldId="340"/>
            <ac:spMk id="1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43.558" v="1278" actId="478"/>
          <ac:spMkLst>
            <pc:docMk/>
            <pc:sldMk cId="2041438720" sldId="340"/>
            <ac:spMk id="1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46.628" v="1279" actId="478"/>
          <ac:spMkLst>
            <pc:docMk/>
            <pc:sldMk cId="2041438720" sldId="340"/>
            <ac:spMk id="20" creationId="{00000000-0000-0000-0000-000000000000}"/>
          </ac:spMkLst>
        </pc:spChg>
        <pc:picChg chg="mod">
          <ac:chgData name="Premananda Indic" userId="8df63362-5d81-410c-ab6a-1b6fb842c75e" providerId="ADAL" clId="{036D6273-7E9A-469E-992D-CE6AA1587A6D}" dt="2021-11-27T14:32:15.127" v="1286" actId="14100"/>
          <ac:picMkLst>
            <pc:docMk/>
            <pc:sldMk cId="2041438720" sldId="340"/>
            <ac:picMk id="6" creationId="{00000000-0000-0000-0000-000000000000}"/>
          </ac:picMkLst>
        </pc:picChg>
      </pc:sldChg>
      <pc:sldChg chg="del">
        <pc:chgData name="Premananda Indic" userId="8df63362-5d81-410c-ab6a-1b6fb842c75e" providerId="ADAL" clId="{036D6273-7E9A-469E-992D-CE6AA1587A6D}" dt="2021-11-22T15:13:22.803" v="217" actId="47"/>
        <pc:sldMkLst>
          <pc:docMk/>
          <pc:sldMk cId="2091279770" sldId="341"/>
        </pc:sldMkLst>
      </pc:sldChg>
      <pc:sldChg chg="del">
        <pc:chgData name="Premananda Indic" userId="8df63362-5d81-410c-ab6a-1b6fb842c75e" providerId="ADAL" clId="{036D6273-7E9A-469E-992D-CE6AA1587A6D}" dt="2021-11-27T23:35:46.193" v="2468" actId="47"/>
        <pc:sldMkLst>
          <pc:docMk/>
          <pc:sldMk cId="1372809508" sldId="342"/>
        </pc:sldMkLst>
      </pc:sldChg>
      <pc:sldChg chg="del">
        <pc:chgData name="Premananda Indic" userId="8df63362-5d81-410c-ab6a-1b6fb842c75e" providerId="ADAL" clId="{036D6273-7E9A-469E-992D-CE6AA1587A6D}" dt="2021-11-27T23:35:47.575" v="2469" actId="47"/>
        <pc:sldMkLst>
          <pc:docMk/>
          <pc:sldMk cId="3114821194" sldId="343"/>
        </pc:sldMkLst>
      </pc:sldChg>
      <pc:sldChg chg="del">
        <pc:chgData name="Premananda Indic" userId="8df63362-5d81-410c-ab6a-1b6fb842c75e" providerId="ADAL" clId="{036D6273-7E9A-469E-992D-CE6AA1587A6D}" dt="2021-11-27T16:41:22.507" v="1487" actId="47"/>
        <pc:sldMkLst>
          <pc:docMk/>
          <pc:sldMk cId="1424788186" sldId="344"/>
        </pc:sldMkLst>
      </pc:sldChg>
      <pc:sldChg chg="addSp modSp del mod">
        <pc:chgData name="Premananda Indic" userId="8df63362-5d81-410c-ab6a-1b6fb842c75e" providerId="ADAL" clId="{036D6273-7E9A-469E-992D-CE6AA1587A6D}" dt="2021-11-28T00:06:51.979" v="2829" actId="1076"/>
        <pc:sldMkLst>
          <pc:docMk/>
          <pc:sldMk cId="1893197085" sldId="345"/>
        </pc:sldMkLst>
        <pc:spChg chg="mod">
          <ac:chgData name="Premananda Indic" userId="8df63362-5d81-410c-ab6a-1b6fb842c75e" providerId="ADAL" clId="{036D6273-7E9A-469E-992D-CE6AA1587A6D}" dt="2021-11-28T00:01:28.468" v="2587" actId="6549"/>
          <ac:spMkLst>
            <pc:docMk/>
            <pc:sldMk cId="1893197085" sldId="345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8T00:04:03.279" v="2797" actId="20577"/>
          <ac:spMkLst>
            <pc:docMk/>
            <pc:sldMk cId="1893197085" sldId="345"/>
            <ac:spMk id="5" creationId="{03BBF3EE-5F4B-424D-AFD2-C951ABF894CF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7" creationId="{E4F33762-702F-49CF-B45A-767E8D0E58CB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8" creationId="{4DD09023-C975-49DC-AA53-253B0E8078C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9" creationId="{2855996A-A894-4810-80F7-0B2682C2EF2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0" creationId="{2E1796C1-883F-4A5C-9EFB-1ABDF882698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1" creationId="{4B00B8DB-C363-42AC-A2DF-0229AEF46561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2" creationId="{5EE5A683-C6D1-4F1A-967E-A869BEA54752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3" creationId="{789B3643-01C4-4CB0-999B-9236102F7731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4" creationId="{D58ED692-5FBC-4D9A-B8C6-A753814DDB8D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5" creationId="{61EB41E4-5EBC-4D2B-B05B-3A9F30846FDF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6" creationId="{10D28240-DA80-4831-A259-45918EAEC683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7" creationId="{057B359C-9AD6-4CE6-9C92-00BC472B78E2}"/>
          </ac:spMkLst>
        </pc:spChg>
        <pc:spChg chg="mod">
          <ac:chgData name="Premananda Indic" userId="8df63362-5d81-410c-ab6a-1b6fb842c75e" providerId="ADAL" clId="{036D6273-7E9A-469E-992D-CE6AA1587A6D}" dt="2021-11-28T00:06:51.979" v="2829" actId="1076"/>
          <ac:spMkLst>
            <pc:docMk/>
            <pc:sldMk cId="1893197085" sldId="345"/>
            <ac:spMk id="18" creationId="{42AD56B9-7AAC-4C67-A79B-7BDF42E8055D}"/>
          </ac:spMkLst>
        </pc:spChg>
        <pc:grpChg chg="add mod">
          <ac:chgData name="Premananda Indic" userId="8df63362-5d81-410c-ab6a-1b6fb842c75e" providerId="ADAL" clId="{036D6273-7E9A-469E-992D-CE6AA1587A6D}" dt="2021-11-28T00:05:52.443" v="2800" actId="1076"/>
          <ac:grpSpMkLst>
            <pc:docMk/>
            <pc:sldMk cId="1893197085" sldId="345"/>
            <ac:grpSpMk id="6" creationId="{6876E8D5-B135-4390-88DB-7E60B95F8CEE}"/>
          </ac:grpSpMkLst>
        </pc:grpChg>
      </pc:sldChg>
      <pc:sldChg chg="del">
        <pc:chgData name="Premananda Indic" userId="8df63362-5d81-410c-ab6a-1b6fb842c75e" providerId="ADAL" clId="{036D6273-7E9A-469E-992D-CE6AA1587A6D}" dt="2021-11-27T23:35:51.748" v="2471" actId="47"/>
        <pc:sldMkLst>
          <pc:docMk/>
          <pc:sldMk cId="3892866272" sldId="346"/>
        </pc:sldMkLst>
      </pc:sldChg>
      <pc:sldChg chg="del">
        <pc:chgData name="Premananda Indic" userId="8df63362-5d81-410c-ab6a-1b6fb842c75e" providerId="ADAL" clId="{036D6273-7E9A-469E-992D-CE6AA1587A6D}" dt="2021-11-27T23:35:57.246" v="2473" actId="47"/>
        <pc:sldMkLst>
          <pc:docMk/>
          <pc:sldMk cId="3676047384" sldId="347"/>
        </pc:sldMkLst>
      </pc:sldChg>
      <pc:sldChg chg="del">
        <pc:chgData name="Premananda Indic" userId="8df63362-5d81-410c-ab6a-1b6fb842c75e" providerId="ADAL" clId="{036D6273-7E9A-469E-992D-CE6AA1587A6D}" dt="2021-11-22T15:13:23.545" v="218" actId="47"/>
        <pc:sldMkLst>
          <pc:docMk/>
          <pc:sldMk cId="443286139" sldId="348"/>
        </pc:sldMkLst>
      </pc:sldChg>
      <pc:sldChg chg="del">
        <pc:chgData name="Premananda Indic" userId="8df63362-5d81-410c-ab6a-1b6fb842c75e" providerId="ADAL" clId="{036D6273-7E9A-469E-992D-CE6AA1587A6D}" dt="2021-11-27T23:35:56.593" v="2472" actId="47"/>
        <pc:sldMkLst>
          <pc:docMk/>
          <pc:sldMk cId="1695065979" sldId="350"/>
        </pc:sldMkLst>
      </pc:sldChg>
      <pc:sldChg chg="del">
        <pc:chgData name="Premananda Indic" userId="8df63362-5d81-410c-ab6a-1b6fb842c75e" providerId="ADAL" clId="{036D6273-7E9A-469E-992D-CE6AA1587A6D}" dt="2021-11-27T23:51:16.231" v="2494" actId="47"/>
        <pc:sldMkLst>
          <pc:docMk/>
          <pc:sldMk cId="1582050071" sldId="352"/>
        </pc:sldMkLst>
      </pc:sldChg>
      <pc:sldChg chg="del">
        <pc:chgData name="Premananda Indic" userId="8df63362-5d81-410c-ab6a-1b6fb842c75e" providerId="ADAL" clId="{036D6273-7E9A-469E-992D-CE6AA1587A6D}" dt="2021-11-27T23:51:15.267" v="2493" actId="47"/>
        <pc:sldMkLst>
          <pc:docMk/>
          <pc:sldMk cId="315112572" sldId="353"/>
        </pc:sldMkLst>
      </pc:sldChg>
      <pc:sldChg chg="del">
        <pc:chgData name="Premananda Indic" userId="8df63362-5d81-410c-ab6a-1b6fb842c75e" providerId="ADAL" clId="{036D6273-7E9A-469E-992D-CE6AA1587A6D}" dt="2021-11-27T23:51:17.211" v="2495" actId="47"/>
        <pc:sldMkLst>
          <pc:docMk/>
          <pc:sldMk cId="1901599109" sldId="354"/>
        </pc:sldMkLst>
      </pc:sldChg>
      <pc:sldChg chg="del">
        <pc:chgData name="Premananda Indic" userId="8df63362-5d81-410c-ab6a-1b6fb842c75e" providerId="ADAL" clId="{036D6273-7E9A-469E-992D-CE6AA1587A6D}" dt="2021-11-27T23:51:18.321" v="2496" actId="47"/>
        <pc:sldMkLst>
          <pc:docMk/>
          <pc:sldMk cId="3167011292" sldId="355"/>
        </pc:sldMkLst>
      </pc:sldChg>
      <pc:sldChg chg="del">
        <pc:chgData name="Premananda Indic" userId="8df63362-5d81-410c-ab6a-1b6fb842c75e" providerId="ADAL" clId="{036D6273-7E9A-469E-992D-CE6AA1587A6D}" dt="2021-11-27T23:51:20.680" v="2498" actId="47"/>
        <pc:sldMkLst>
          <pc:docMk/>
          <pc:sldMk cId="915909634" sldId="356"/>
        </pc:sldMkLst>
      </pc:sldChg>
      <pc:sldChg chg="del">
        <pc:chgData name="Premananda Indic" userId="8df63362-5d81-410c-ab6a-1b6fb842c75e" providerId="ADAL" clId="{036D6273-7E9A-469E-992D-CE6AA1587A6D}" dt="2021-11-27T23:51:19.839" v="2497" actId="47"/>
        <pc:sldMkLst>
          <pc:docMk/>
          <pc:sldMk cId="3035878773" sldId="357"/>
        </pc:sldMkLst>
      </pc:sldChg>
      <pc:sldChg chg="del">
        <pc:chgData name="Premananda Indic" userId="8df63362-5d81-410c-ab6a-1b6fb842c75e" providerId="ADAL" clId="{036D6273-7E9A-469E-992D-CE6AA1587A6D}" dt="2021-11-27T23:52:04.623" v="2514" actId="47"/>
        <pc:sldMkLst>
          <pc:docMk/>
          <pc:sldMk cId="810207852" sldId="358"/>
        </pc:sldMkLst>
      </pc:sldChg>
      <pc:sldChg chg="del">
        <pc:chgData name="Premananda Indic" userId="8df63362-5d81-410c-ab6a-1b6fb842c75e" providerId="ADAL" clId="{036D6273-7E9A-469E-992D-CE6AA1587A6D}" dt="2021-11-27T23:51:21.381" v="2499" actId="47"/>
        <pc:sldMkLst>
          <pc:docMk/>
          <pc:sldMk cId="2786028521" sldId="359"/>
        </pc:sldMkLst>
      </pc:sldChg>
      <pc:sldChg chg="del">
        <pc:chgData name="Premananda Indic" userId="8df63362-5d81-410c-ab6a-1b6fb842c75e" providerId="ADAL" clId="{036D6273-7E9A-469E-992D-CE6AA1587A6D}" dt="2021-11-27T23:51:22.262" v="2500" actId="47"/>
        <pc:sldMkLst>
          <pc:docMk/>
          <pc:sldMk cId="1780777454" sldId="360"/>
        </pc:sldMkLst>
      </pc:sldChg>
      <pc:sldChg chg="del">
        <pc:chgData name="Premananda Indic" userId="8df63362-5d81-410c-ab6a-1b6fb842c75e" providerId="ADAL" clId="{036D6273-7E9A-469E-992D-CE6AA1587A6D}" dt="2021-11-27T23:51:23.064" v="2501" actId="47"/>
        <pc:sldMkLst>
          <pc:docMk/>
          <pc:sldMk cId="745661446" sldId="361"/>
        </pc:sldMkLst>
      </pc:sldChg>
      <pc:sldChg chg="del">
        <pc:chgData name="Premananda Indic" userId="8df63362-5d81-410c-ab6a-1b6fb842c75e" providerId="ADAL" clId="{036D6273-7E9A-469E-992D-CE6AA1587A6D}" dt="2021-11-27T23:51:29.178" v="2502" actId="47"/>
        <pc:sldMkLst>
          <pc:docMk/>
          <pc:sldMk cId="2508735313" sldId="362"/>
        </pc:sldMkLst>
      </pc:sldChg>
      <pc:sldChg chg="addSp modSp mod">
        <pc:chgData name="Premananda Indic" userId="8df63362-5d81-410c-ab6a-1b6fb842c75e" providerId="ADAL" clId="{036D6273-7E9A-469E-992D-CE6AA1587A6D}" dt="2021-12-01T17:52:46.850" v="3482" actId="1076"/>
        <pc:sldMkLst>
          <pc:docMk/>
          <pc:sldMk cId="503175094" sldId="363"/>
        </pc:sldMkLst>
        <pc:spChg chg="mod">
          <ac:chgData name="Premananda Indic" userId="8df63362-5d81-410c-ab6a-1b6fb842c75e" providerId="ADAL" clId="{036D6273-7E9A-469E-992D-CE6AA1587A6D}" dt="2021-11-28T00:10:24.646" v="2864" actId="20577"/>
          <ac:spMkLst>
            <pc:docMk/>
            <pc:sldMk cId="503175094" sldId="363"/>
            <ac:spMk id="6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7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8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9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0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1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2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4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5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6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7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8" creationId="{00000000-0000-0000-0000-000000000000}"/>
          </ac:spMkLst>
        </pc:spChg>
        <pc:spChg chg="add mod">
          <ac:chgData name="Premananda Indic" userId="8df63362-5d81-410c-ab6a-1b6fb842c75e" providerId="ADAL" clId="{036D6273-7E9A-469E-992D-CE6AA1587A6D}" dt="2021-12-01T17:52:46.850" v="3482" actId="1076"/>
          <ac:spMkLst>
            <pc:docMk/>
            <pc:sldMk cId="503175094" sldId="363"/>
            <ac:spMk id="27" creationId="{379C9D81-D498-491B-8630-93424591E866}"/>
          </ac:spMkLst>
        </pc:spChg>
        <pc:grpChg chg="add mod">
          <ac:chgData name="Premananda Indic" userId="8df63362-5d81-410c-ab6a-1b6fb842c75e" providerId="ADAL" clId="{036D6273-7E9A-469E-992D-CE6AA1587A6D}" dt="2021-11-28T00:05:29.189" v="2798" actId="164"/>
          <ac:grpSpMkLst>
            <pc:docMk/>
            <pc:sldMk cId="503175094" sldId="363"/>
            <ac:grpSpMk id="19" creationId="{E1F0FECE-30B3-42AE-8C7D-B79D424B0508}"/>
          </ac:grpSpMkLst>
        </pc:grpChg>
        <pc:picChg chg="add mod">
          <ac:chgData name="Premananda Indic" userId="8df63362-5d81-410c-ab6a-1b6fb842c75e" providerId="ADAL" clId="{036D6273-7E9A-469E-992D-CE6AA1587A6D}" dt="2021-11-28T00:11:04.327" v="2867" actId="1076"/>
          <ac:picMkLst>
            <pc:docMk/>
            <pc:sldMk cId="503175094" sldId="363"/>
            <ac:picMk id="26" creationId="{DC8F665C-FA50-4B2D-A782-F352D359A211}"/>
          </ac:picMkLst>
        </pc:picChg>
      </pc:sldChg>
      <pc:sldChg chg="modSp mod">
        <pc:chgData name="Premananda Indic" userId="8df63362-5d81-410c-ab6a-1b6fb842c75e" providerId="ADAL" clId="{036D6273-7E9A-469E-992D-CE6AA1587A6D}" dt="2021-11-27T23:51:54.397" v="2513" actId="20577"/>
        <pc:sldMkLst>
          <pc:docMk/>
          <pc:sldMk cId="1763663249" sldId="364"/>
        </pc:sldMkLst>
        <pc:spChg chg="mod">
          <ac:chgData name="Premananda Indic" userId="8df63362-5d81-410c-ab6a-1b6fb842c75e" providerId="ADAL" clId="{036D6273-7E9A-469E-992D-CE6AA1587A6D}" dt="2021-11-27T23:51:54.397" v="2513" actId="20577"/>
          <ac:spMkLst>
            <pc:docMk/>
            <pc:sldMk cId="1763663249" sldId="364"/>
            <ac:spMk id="2" creationId="{C55E9168-2B4A-46A1-AC86-9AE80CEC213B}"/>
          </ac:spMkLst>
        </pc:spChg>
      </pc:sldChg>
      <pc:sldChg chg="modSp add mod">
        <pc:chgData name="Premananda Indic" userId="8df63362-5d81-410c-ab6a-1b6fb842c75e" providerId="ADAL" clId="{036D6273-7E9A-469E-992D-CE6AA1587A6D}" dt="2021-11-22T15:13:32.275" v="220" actId="207"/>
        <pc:sldMkLst>
          <pc:docMk/>
          <pc:sldMk cId="3211749138" sldId="365"/>
        </pc:sldMkLst>
        <pc:spChg chg="mod">
          <ac:chgData name="Premananda Indic" userId="8df63362-5d81-410c-ab6a-1b6fb842c75e" providerId="ADAL" clId="{036D6273-7E9A-469E-992D-CE6AA1587A6D}" dt="2021-11-22T15:13:32.275" v="220" actId="207"/>
          <ac:spMkLst>
            <pc:docMk/>
            <pc:sldMk cId="3211749138" sldId="365"/>
            <ac:spMk id="5" creationId="{03BBF3EE-5F4B-424D-AFD2-C951ABF894CF}"/>
          </ac:spMkLst>
        </pc:spChg>
      </pc:sldChg>
      <pc:sldChg chg="addSp modSp mod ord">
        <pc:chgData name="Premananda Indic" userId="8df63362-5d81-410c-ab6a-1b6fb842c75e" providerId="ADAL" clId="{036D6273-7E9A-469E-992D-CE6AA1587A6D}" dt="2021-12-03T16:28:41.467" v="3567" actId="1076"/>
        <pc:sldMkLst>
          <pc:docMk/>
          <pc:sldMk cId="3635547212" sldId="366"/>
        </pc:sldMkLst>
        <pc:spChg chg="mod">
          <ac:chgData name="Premananda Indic" userId="8df63362-5d81-410c-ab6a-1b6fb842c75e" providerId="ADAL" clId="{036D6273-7E9A-469E-992D-CE6AA1587A6D}" dt="2021-11-22T15:24:06.958" v="279" actId="20577"/>
          <ac:spMkLst>
            <pc:docMk/>
            <pc:sldMk cId="3635547212" sldId="366"/>
            <ac:spMk id="7" creationId="{03BBF3EE-5F4B-424D-AFD2-C951ABF894CF}"/>
          </ac:spMkLst>
        </pc:spChg>
        <pc:spChg chg="add mod">
          <ac:chgData name="Premananda Indic" userId="8df63362-5d81-410c-ab6a-1b6fb842c75e" providerId="ADAL" clId="{036D6273-7E9A-469E-992D-CE6AA1587A6D}" dt="2021-12-03T16:28:41.467" v="3567" actId="1076"/>
          <ac:spMkLst>
            <pc:docMk/>
            <pc:sldMk cId="3635547212" sldId="366"/>
            <ac:spMk id="8" creationId="{E0462AB1-5DA9-4B03-A196-B83088BEF3C2}"/>
          </ac:spMkLst>
        </pc:spChg>
      </pc:sldChg>
      <pc:sldChg chg="addSp delSp modSp add mod">
        <pc:chgData name="Premananda Indic" userId="8df63362-5d81-410c-ab6a-1b6fb842c75e" providerId="ADAL" clId="{036D6273-7E9A-469E-992D-CE6AA1587A6D}" dt="2021-11-22T16:11:14.978" v="828" actId="1076"/>
        <pc:sldMkLst>
          <pc:docMk/>
          <pc:sldMk cId="2053865330" sldId="367"/>
        </pc:sldMkLst>
        <pc:spChg chg="add mod">
          <ac:chgData name="Premananda Indic" userId="8df63362-5d81-410c-ab6a-1b6fb842c75e" providerId="ADAL" clId="{036D6273-7E9A-469E-992D-CE6AA1587A6D}" dt="2021-11-22T16:11:14.978" v="828" actId="1076"/>
          <ac:spMkLst>
            <pc:docMk/>
            <pc:sldMk cId="2053865330" sldId="367"/>
            <ac:spMk id="10" creationId="{8A454A37-91B5-4F43-A448-56C4FD24CA4B}"/>
          </ac:spMkLst>
        </pc:spChg>
        <pc:spChg chg="mod">
          <ac:chgData name="Premananda Indic" userId="8df63362-5d81-410c-ab6a-1b6fb842c75e" providerId="ADAL" clId="{036D6273-7E9A-469E-992D-CE6AA1587A6D}" dt="2021-11-22T16:00:45.309" v="798" actId="6549"/>
          <ac:spMkLst>
            <pc:docMk/>
            <pc:sldMk cId="2053865330" sldId="367"/>
            <ac:spMk id="21" creationId="{5CBAA47D-4AEF-453B-859D-8616ADBE7E89}"/>
          </ac:spMkLst>
        </pc:spChg>
        <pc:picChg chg="add del mod ord">
          <ac:chgData name="Premananda Indic" userId="8df63362-5d81-410c-ab6a-1b6fb842c75e" providerId="ADAL" clId="{036D6273-7E9A-469E-992D-CE6AA1587A6D}" dt="2021-11-22T16:10:11.979" v="820" actId="478"/>
          <ac:picMkLst>
            <pc:docMk/>
            <pc:sldMk cId="2053865330" sldId="367"/>
            <ac:picMk id="3" creationId="{E8DCEC20-53C9-4F42-A1E0-630AE5E9A81F}"/>
          </ac:picMkLst>
        </pc:picChg>
        <pc:picChg chg="add mod">
          <ac:chgData name="Premananda Indic" userId="8df63362-5d81-410c-ab6a-1b6fb842c75e" providerId="ADAL" clId="{036D6273-7E9A-469E-992D-CE6AA1587A6D}" dt="2021-11-22T16:10:34.278" v="825" actId="1076"/>
          <ac:picMkLst>
            <pc:docMk/>
            <pc:sldMk cId="2053865330" sldId="367"/>
            <ac:picMk id="7" creationId="{8473134C-51A4-4A04-8DF1-56A86B91EBD8}"/>
          </ac:picMkLst>
        </pc:picChg>
      </pc:sldChg>
      <pc:sldChg chg="addSp delSp modSp add mod">
        <pc:chgData name="Premananda Indic" userId="8df63362-5d81-410c-ab6a-1b6fb842c75e" providerId="ADAL" clId="{036D6273-7E9A-469E-992D-CE6AA1587A6D}" dt="2021-11-22T16:11:23.088" v="829"/>
        <pc:sldMkLst>
          <pc:docMk/>
          <pc:sldMk cId="3462218859" sldId="368"/>
        </pc:sldMkLst>
        <pc:spChg chg="add mod">
          <ac:chgData name="Premananda Indic" userId="8df63362-5d81-410c-ab6a-1b6fb842c75e" providerId="ADAL" clId="{036D6273-7E9A-469E-992D-CE6AA1587A6D}" dt="2021-11-22T16:11:23.088" v="829"/>
          <ac:spMkLst>
            <pc:docMk/>
            <pc:sldMk cId="3462218859" sldId="368"/>
            <ac:spMk id="10" creationId="{D1A84EA6-43A2-44F2-9855-246F48AA7CA8}"/>
          </ac:spMkLst>
        </pc:spChg>
        <pc:picChg chg="del">
          <ac:chgData name="Premananda Indic" userId="8df63362-5d81-410c-ab6a-1b6fb842c75e" providerId="ADAL" clId="{036D6273-7E9A-469E-992D-CE6AA1587A6D}" dt="2021-11-22T16:02:38.453" v="807" actId="478"/>
          <ac:picMkLst>
            <pc:docMk/>
            <pc:sldMk cId="3462218859" sldId="368"/>
            <ac:picMk id="3" creationId="{E8DCEC20-53C9-4F42-A1E0-630AE5E9A81F}"/>
          </ac:picMkLst>
        </pc:picChg>
        <pc:picChg chg="add del mod ord">
          <ac:chgData name="Premananda Indic" userId="8df63362-5d81-410c-ab6a-1b6fb842c75e" providerId="ADAL" clId="{036D6273-7E9A-469E-992D-CE6AA1587A6D}" dt="2021-11-22T16:07:38.155" v="814" actId="478"/>
          <ac:picMkLst>
            <pc:docMk/>
            <pc:sldMk cId="3462218859" sldId="368"/>
            <ac:picMk id="6" creationId="{53CEAAA6-4435-48D4-8B22-EFFCCFE6A36A}"/>
          </ac:picMkLst>
        </pc:picChg>
        <pc:picChg chg="add mod">
          <ac:chgData name="Premananda Indic" userId="8df63362-5d81-410c-ab6a-1b6fb842c75e" providerId="ADAL" clId="{036D6273-7E9A-469E-992D-CE6AA1587A6D}" dt="2021-11-22T16:07:57.260" v="819" actId="1076"/>
          <ac:picMkLst>
            <pc:docMk/>
            <pc:sldMk cId="3462218859" sldId="368"/>
            <ac:picMk id="8" creationId="{0826884E-6859-487B-89B8-F53EF10835EB}"/>
          </ac:picMkLst>
        </pc:picChg>
      </pc:sldChg>
      <pc:sldChg chg="addSp delSp modSp add mod">
        <pc:chgData name="Premananda Indic" userId="8df63362-5d81-410c-ab6a-1b6fb842c75e" providerId="ADAL" clId="{036D6273-7E9A-469E-992D-CE6AA1587A6D}" dt="2021-11-27T14:21:18.558" v="1042" actId="20577"/>
        <pc:sldMkLst>
          <pc:docMk/>
          <pc:sldMk cId="1263266429" sldId="369"/>
        </pc:sldMkLst>
        <pc:spChg chg="add mod">
          <ac:chgData name="Premananda Indic" userId="8df63362-5d81-410c-ab6a-1b6fb842c75e" providerId="ADAL" clId="{036D6273-7E9A-469E-992D-CE6AA1587A6D}" dt="2021-11-27T14:13:55.414" v="837" actId="1076"/>
          <ac:spMkLst>
            <pc:docMk/>
            <pc:sldMk cId="1263266429" sldId="369"/>
            <ac:spMk id="9" creationId="{54C910F2-E8F1-4FC8-8C08-6D5226D3BDAD}"/>
          </ac:spMkLst>
        </pc:spChg>
        <pc:spChg chg="del">
          <ac:chgData name="Premananda Indic" userId="8df63362-5d81-410c-ab6a-1b6fb842c75e" providerId="ADAL" clId="{036D6273-7E9A-469E-992D-CE6AA1587A6D}" dt="2021-11-27T14:13:37.332" v="832" actId="478"/>
          <ac:spMkLst>
            <pc:docMk/>
            <pc:sldMk cId="1263266429" sldId="369"/>
            <ac:spMk id="10" creationId="{D1A84EA6-43A2-44F2-9855-246F48AA7CA8}"/>
          </ac:spMkLst>
        </pc:spChg>
        <pc:spChg chg="add mod">
          <ac:chgData name="Premananda Indic" userId="8df63362-5d81-410c-ab6a-1b6fb842c75e" providerId="ADAL" clId="{036D6273-7E9A-469E-992D-CE6AA1587A6D}" dt="2021-11-27T14:20:13.066" v="1015" actId="20577"/>
          <ac:spMkLst>
            <pc:docMk/>
            <pc:sldMk cId="1263266429" sldId="369"/>
            <ac:spMk id="12" creationId="{8DF6ADD9-B4B6-4D22-B77E-71DC68CEC218}"/>
          </ac:spMkLst>
        </pc:spChg>
        <pc:spChg chg="add mod">
          <ac:chgData name="Premananda Indic" userId="8df63362-5d81-410c-ab6a-1b6fb842c75e" providerId="ADAL" clId="{036D6273-7E9A-469E-992D-CE6AA1587A6D}" dt="2021-11-27T14:21:18.558" v="1042" actId="20577"/>
          <ac:spMkLst>
            <pc:docMk/>
            <pc:sldMk cId="1263266429" sldId="369"/>
            <ac:spMk id="14" creationId="{8298E89F-A937-4B55-BA83-E95450584577}"/>
          </ac:spMkLst>
        </pc:spChg>
        <pc:spChg chg="mod">
          <ac:chgData name="Premananda Indic" userId="8df63362-5d81-410c-ab6a-1b6fb842c75e" providerId="ADAL" clId="{036D6273-7E9A-469E-992D-CE6AA1587A6D}" dt="2021-11-27T14:18:53.008" v="987" actId="20577"/>
          <ac:spMkLst>
            <pc:docMk/>
            <pc:sldMk cId="1263266429" sldId="369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1-27T14:19:59.078" v="1001" actId="1076"/>
          <ac:picMkLst>
            <pc:docMk/>
            <pc:sldMk cId="1263266429" sldId="369"/>
            <ac:picMk id="6" creationId="{2616BD93-BE9E-4EE3-8DF3-1E505CF71BD9}"/>
          </ac:picMkLst>
        </pc:picChg>
        <pc:picChg chg="del">
          <ac:chgData name="Premananda Indic" userId="8df63362-5d81-410c-ab6a-1b6fb842c75e" providerId="ADAL" clId="{036D6273-7E9A-469E-992D-CE6AA1587A6D}" dt="2021-11-27T14:13:47.446" v="835" actId="478"/>
          <ac:picMkLst>
            <pc:docMk/>
            <pc:sldMk cId="1263266429" sldId="369"/>
            <ac:picMk id="8" creationId="{0826884E-6859-487B-89B8-F53EF10835EB}"/>
          </ac:picMkLst>
        </pc:picChg>
        <pc:picChg chg="add mod">
          <ac:chgData name="Premananda Indic" userId="8df63362-5d81-410c-ab6a-1b6fb842c75e" providerId="ADAL" clId="{036D6273-7E9A-469E-992D-CE6AA1587A6D}" dt="2021-11-27T14:19:55.409" v="1000" actId="1076"/>
          <ac:picMkLst>
            <pc:docMk/>
            <pc:sldMk cId="1263266429" sldId="369"/>
            <ac:picMk id="11" creationId="{ACBD4853-B6BB-4D43-856C-84E4B4E7FA15}"/>
          </ac:picMkLst>
        </pc:picChg>
      </pc:sldChg>
      <pc:sldChg chg="delSp modSp add mod modAnim">
        <pc:chgData name="Premananda Indic" userId="8df63362-5d81-410c-ab6a-1b6fb842c75e" providerId="ADAL" clId="{036D6273-7E9A-469E-992D-CE6AA1587A6D}" dt="2021-11-27T16:01:29.190" v="1317"/>
        <pc:sldMkLst>
          <pc:docMk/>
          <pc:sldMk cId="2721516328" sldId="370"/>
        </pc:sldMkLst>
        <pc:spChg chg="mod">
          <ac:chgData name="Premananda Indic" userId="8df63362-5d81-410c-ab6a-1b6fb842c75e" providerId="ADAL" clId="{036D6273-7E9A-469E-992D-CE6AA1587A6D}" dt="2021-11-27T14:26:32.273" v="1198" actId="20577"/>
          <ac:spMkLst>
            <pc:docMk/>
            <pc:sldMk cId="2721516328" sldId="370"/>
            <ac:spMk id="5" creationId="{03BBF3EE-5F4B-424D-AFD2-C951ABF894CF}"/>
          </ac:spMkLst>
        </pc:spChg>
        <pc:spChg chg="del">
          <ac:chgData name="Premananda Indic" userId="8df63362-5d81-410c-ab6a-1b6fb842c75e" providerId="ADAL" clId="{036D6273-7E9A-469E-992D-CE6AA1587A6D}" dt="2021-11-27T14:27:35.062" v="1246" actId="478"/>
          <ac:spMkLst>
            <pc:docMk/>
            <pc:sldMk cId="2721516328" sldId="370"/>
            <ac:spMk id="9" creationId="{54C910F2-E8F1-4FC8-8C08-6D5226D3BDAD}"/>
          </ac:spMkLst>
        </pc:spChg>
        <pc:spChg chg="del">
          <ac:chgData name="Premananda Indic" userId="8df63362-5d81-410c-ab6a-1b6fb842c75e" providerId="ADAL" clId="{036D6273-7E9A-469E-992D-CE6AA1587A6D}" dt="2021-11-27T14:24:11.279" v="1046" actId="478"/>
          <ac:spMkLst>
            <pc:docMk/>
            <pc:sldMk cId="2721516328" sldId="370"/>
            <ac:spMk id="12" creationId="{8DF6ADD9-B4B6-4D22-B77E-71DC68CEC218}"/>
          </ac:spMkLst>
        </pc:spChg>
        <pc:spChg chg="del">
          <ac:chgData name="Premananda Indic" userId="8df63362-5d81-410c-ab6a-1b6fb842c75e" providerId="ADAL" clId="{036D6273-7E9A-469E-992D-CE6AA1587A6D}" dt="2021-11-27T14:24:16.556" v="1047" actId="478"/>
          <ac:spMkLst>
            <pc:docMk/>
            <pc:sldMk cId="2721516328" sldId="370"/>
            <ac:spMk id="14" creationId="{8298E89F-A937-4B55-BA83-E95450584577}"/>
          </ac:spMkLst>
        </pc:spChg>
        <pc:spChg chg="mod">
          <ac:chgData name="Premananda Indic" userId="8df63362-5d81-410c-ab6a-1b6fb842c75e" providerId="ADAL" clId="{036D6273-7E9A-469E-992D-CE6AA1587A6D}" dt="2021-11-27T16:01:24.051" v="1316" actId="207"/>
          <ac:spMkLst>
            <pc:docMk/>
            <pc:sldMk cId="2721516328" sldId="370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4:24:02.105" v="1044" actId="478"/>
          <ac:picMkLst>
            <pc:docMk/>
            <pc:sldMk cId="2721516328" sldId="370"/>
            <ac:picMk id="6" creationId="{2616BD93-BE9E-4EE3-8DF3-1E505CF71BD9}"/>
          </ac:picMkLst>
        </pc:picChg>
        <pc:picChg chg="del">
          <ac:chgData name="Premananda Indic" userId="8df63362-5d81-410c-ab6a-1b6fb842c75e" providerId="ADAL" clId="{036D6273-7E9A-469E-992D-CE6AA1587A6D}" dt="2021-11-27T14:24:03.983" v="1045" actId="478"/>
          <ac:picMkLst>
            <pc:docMk/>
            <pc:sldMk cId="2721516328" sldId="370"/>
            <ac:picMk id="11" creationId="{ACBD4853-B6BB-4D43-856C-84E4B4E7FA15}"/>
          </ac:picMkLst>
        </pc:picChg>
      </pc:sldChg>
      <pc:sldChg chg="modSp mod">
        <pc:chgData name="Premananda Indic" userId="8df63362-5d81-410c-ab6a-1b6fb842c75e" providerId="ADAL" clId="{036D6273-7E9A-469E-992D-CE6AA1587A6D}" dt="2021-11-27T23:53:16.993" v="2539"/>
        <pc:sldMkLst>
          <pc:docMk/>
          <pc:sldMk cId="1472440251" sldId="371"/>
        </pc:sldMkLst>
        <pc:spChg chg="mod">
          <ac:chgData name="Premananda Indic" userId="8df63362-5d81-410c-ab6a-1b6fb842c75e" providerId="ADAL" clId="{036D6273-7E9A-469E-992D-CE6AA1587A6D}" dt="2021-11-27T23:53:16.993" v="2539"/>
          <ac:spMkLst>
            <pc:docMk/>
            <pc:sldMk cId="1472440251" sldId="371"/>
            <ac:spMk id="4" creationId="{64882057-D6D3-4EF3-8C3B-6200CB35023D}"/>
          </ac:spMkLst>
        </pc:spChg>
      </pc:sldChg>
      <pc:sldChg chg="add del">
        <pc:chgData name="Premananda Indic" userId="8df63362-5d81-410c-ab6a-1b6fb842c75e" providerId="ADAL" clId="{036D6273-7E9A-469E-992D-CE6AA1587A6D}" dt="2021-11-27T16:41:21.732" v="1486" actId="47"/>
        <pc:sldMkLst>
          <pc:docMk/>
          <pc:sldMk cId="2491706977" sldId="371"/>
        </pc:sldMkLst>
      </pc:sldChg>
      <pc:sldChg chg="addSp modSp mod modAnim">
        <pc:chgData name="Premananda Indic" userId="8df63362-5d81-410c-ab6a-1b6fb842c75e" providerId="ADAL" clId="{036D6273-7E9A-469E-992D-CE6AA1587A6D}" dt="2021-11-27T23:48:08.910" v="2492" actId="14100"/>
        <pc:sldMkLst>
          <pc:docMk/>
          <pc:sldMk cId="2779951995" sldId="372"/>
        </pc:sldMkLst>
        <pc:spChg chg="add mod">
          <ac:chgData name="Premananda Indic" userId="8df63362-5d81-410c-ab6a-1b6fb842c75e" providerId="ADAL" clId="{036D6273-7E9A-469E-992D-CE6AA1587A6D}" dt="2021-11-27T16:11:20.354" v="1430" actId="207"/>
          <ac:spMkLst>
            <pc:docMk/>
            <pc:sldMk cId="2779951995" sldId="372"/>
            <ac:spMk id="2" creationId="{6AA73419-35C3-498C-B902-CD8412A0A278}"/>
          </ac:spMkLst>
        </pc:spChg>
        <pc:spChg chg="mod">
          <ac:chgData name="Premananda Indic" userId="8df63362-5d81-410c-ab6a-1b6fb842c75e" providerId="ADAL" clId="{036D6273-7E9A-469E-992D-CE6AA1587A6D}" dt="2021-11-27T23:47:57.545" v="2489" actId="1076"/>
          <ac:spMkLst>
            <pc:docMk/>
            <pc:sldMk cId="2779951995" sldId="372"/>
            <ac:spMk id="3" creationId="{00000000-0000-0000-0000-000000000000}"/>
          </ac:spMkLst>
        </pc:spChg>
        <pc:picChg chg="mod">
          <ac:chgData name="Premananda Indic" userId="8df63362-5d81-410c-ab6a-1b6fb842c75e" providerId="ADAL" clId="{036D6273-7E9A-469E-992D-CE6AA1587A6D}" dt="2021-11-27T23:48:01.532" v="2490" actId="1076"/>
          <ac:picMkLst>
            <pc:docMk/>
            <pc:sldMk cId="2779951995" sldId="372"/>
            <ac:picMk id="6" creationId="{00000000-0000-0000-0000-000000000000}"/>
          </ac:picMkLst>
        </pc:picChg>
        <pc:picChg chg="add mod">
          <ac:chgData name="Premananda Indic" userId="8df63362-5d81-410c-ab6a-1b6fb842c75e" providerId="ADAL" clId="{036D6273-7E9A-469E-992D-CE6AA1587A6D}" dt="2021-11-27T23:48:08.910" v="2492" actId="14100"/>
          <ac:picMkLst>
            <pc:docMk/>
            <pc:sldMk cId="2779951995" sldId="372"/>
            <ac:picMk id="7" creationId="{EE55C19D-8007-49C5-86CB-12B62AD04D35}"/>
          </ac:picMkLst>
        </pc:picChg>
      </pc:sldChg>
      <pc:sldChg chg="modSp mod">
        <pc:chgData name="Premananda Indic" userId="8df63362-5d81-410c-ab6a-1b6fb842c75e" providerId="ADAL" clId="{036D6273-7E9A-469E-992D-CE6AA1587A6D}" dt="2021-11-27T14:34:41.863" v="1289" actId="20577"/>
        <pc:sldMkLst>
          <pc:docMk/>
          <pc:sldMk cId="3178085122" sldId="373"/>
        </pc:sldMkLst>
        <pc:spChg chg="mod">
          <ac:chgData name="Premananda Indic" userId="8df63362-5d81-410c-ab6a-1b6fb842c75e" providerId="ADAL" clId="{036D6273-7E9A-469E-992D-CE6AA1587A6D}" dt="2021-11-27T14:34:41.863" v="1289" actId="20577"/>
          <ac:spMkLst>
            <pc:docMk/>
            <pc:sldMk cId="3178085122" sldId="373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036D6273-7E9A-469E-992D-CE6AA1587A6D}" dt="2021-11-27T14:43:57.176" v="1293" actId="207"/>
        <pc:sldMkLst>
          <pc:docMk/>
          <pc:sldMk cId="1874635576" sldId="375"/>
        </pc:sldMkLst>
        <pc:spChg chg="mod">
          <ac:chgData name="Premananda Indic" userId="8df63362-5d81-410c-ab6a-1b6fb842c75e" providerId="ADAL" clId="{036D6273-7E9A-469E-992D-CE6AA1587A6D}" dt="2021-11-27T14:43:57.176" v="1293" actId="207"/>
          <ac:spMkLst>
            <pc:docMk/>
            <pc:sldMk cId="1874635576" sldId="37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8T00:07:56.642" v="2830" actId="1076"/>
        <pc:sldMkLst>
          <pc:docMk/>
          <pc:sldMk cId="974886233" sldId="376"/>
        </pc:sldMkLst>
        <pc:spChg chg="mod">
          <ac:chgData name="Premananda Indic" userId="8df63362-5d81-410c-ab6a-1b6fb842c75e" providerId="ADAL" clId="{036D6273-7E9A-469E-992D-CE6AA1587A6D}" dt="2021-11-28T00:07:56.642" v="2830" actId="1076"/>
          <ac:spMkLst>
            <pc:docMk/>
            <pc:sldMk cId="974886233" sldId="376"/>
            <ac:spMk id="17" creationId="{00000000-0000-0000-0000-000000000000}"/>
          </ac:spMkLst>
        </pc:spChg>
      </pc:sldChg>
      <pc:sldChg chg="modSp mod">
        <pc:chgData name="Premananda Indic" userId="8df63362-5d81-410c-ab6a-1b6fb842c75e" providerId="ADAL" clId="{036D6273-7E9A-469E-992D-CE6AA1587A6D}" dt="2021-11-27T23:54:16.039" v="2544"/>
        <pc:sldMkLst>
          <pc:docMk/>
          <pc:sldMk cId="3434365698" sldId="379"/>
        </pc:sldMkLst>
        <pc:spChg chg="mod">
          <ac:chgData name="Premananda Indic" userId="8df63362-5d81-410c-ab6a-1b6fb842c75e" providerId="ADAL" clId="{036D6273-7E9A-469E-992D-CE6AA1587A6D}" dt="2021-11-27T23:54:16.039" v="2544"/>
          <ac:spMkLst>
            <pc:docMk/>
            <pc:sldMk cId="3434365698" sldId="379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37.978" v="2580"/>
        <pc:sldMkLst>
          <pc:docMk/>
          <pc:sldMk cId="2499031209" sldId="380"/>
        </pc:sldMkLst>
        <pc:spChg chg="mod">
          <ac:chgData name="Premananda Indic" userId="8df63362-5d81-410c-ab6a-1b6fb842c75e" providerId="ADAL" clId="{036D6273-7E9A-469E-992D-CE6AA1587A6D}" dt="2021-11-27T23:58:37.978" v="2580"/>
          <ac:spMkLst>
            <pc:docMk/>
            <pc:sldMk cId="2499031209" sldId="380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49.178" v="2581"/>
        <pc:sldMkLst>
          <pc:docMk/>
          <pc:sldMk cId="939365298" sldId="381"/>
        </pc:sldMkLst>
        <pc:spChg chg="mod">
          <ac:chgData name="Premananda Indic" userId="8df63362-5d81-410c-ab6a-1b6fb842c75e" providerId="ADAL" clId="{036D6273-7E9A-469E-992D-CE6AA1587A6D}" dt="2021-11-27T23:58:49.178" v="2581"/>
          <ac:spMkLst>
            <pc:docMk/>
            <pc:sldMk cId="939365298" sldId="38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59.524" v="2582"/>
        <pc:sldMkLst>
          <pc:docMk/>
          <pc:sldMk cId="2345602148" sldId="382"/>
        </pc:sldMkLst>
        <pc:spChg chg="mod">
          <ac:chgData name="Premananda Indic" userId="8df63362-5d81-410c-ab6a-1b6fb842c75e" providerId="ADAL" clId="{036D6273-7E9A-469E-992D-CE6AA1587A6D}" dt="2021-11-27T23:58:59.524" v="2582"/>
          <ac:spMkLst>
            <pc:docMk/>
            <pc:sldMk cId="2345602148" sldId="38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09.247" v="2583"/>
        <pc:sldMkLst>
          <pc:docMk/>
          <pc:sldMk cId="2737048545" sldId="383"/>
        </pc:sldMkLst>
        <pc:spChg chg="mod">
          <ac:chgData name="Premananda Indic" userId="8df63362-5d81-410c-ab6a-1b6fb842c75e" providerId="ADAL" clId="{036D6273-7E9A-469E-992D-CE6AA1587A6D}" dt="2021-11-27T23:59:09.247" v="2583"/>
          <ac:spMkLst>
            <pc:docMk/>
            <pc:sldMk cId="2737048545" sldId="38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17.514" v="2584"/>
        <pc:sldMkLst>
          <pc:docMk/>
          <pc:sldMk cId="1065561331" sldId="384"/>
        </pc:sldMkLst>
        <pc:spChg chg="mod">
          <ac:chgData name="Premananda Indic" userId="8df63362-5d81-410c-ab6a-1b6fb842c75e" providerId="ADAL" clId="{036D6273-7E9A-469E-992D-CE6AA1587A6D}" dt="2021-11-27T23:59:17.514" v="2584"/>
          <ac:spMkLst>
            <pc:docMk/>
            <pc:sldMk cId="1065561331" sldId="38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09:19.782" v="2833" actId="20577"/>
        <pc:sldMkLst>
          <pc:docMk/>
          <pc:sldMk cId="2581899183" sldId="385"/>
        </pc:sldMkLst>
        <pc:spChg chg="mod">
          <ac:chgData name="Premananda Indic" userId="8df63362-5d81-410c-ab6a-1b6fb842c75e" providerId="ADAL" clId="{036D6273-7E9A-469E-992D-CE6AA1587A6D}" dt="2021-11-27T23:59:26.843" v="2585"/>
          <ac:spMkLst>
            <pc:docMk/>
            <pc:sldMk cId="2581899183" sldId="385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8T00:09:19.782" v="2833" actId="20577"/>
          <ac:spMkLst>
            <pc:docMk/>
            <pc:sldMk cId="2581899183" sldId="38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8T00:09:50.731" v="2835"/>
        <pc:sldMkLst>
          <pc:docMk/>
          <pc:sldMk cId="1680371398" sldId="386"/>
        </pc:sldMkLst>
        <pc:spChg chg="mod">
          <ac:chgData name="Premananda Indic" userId="8df63362-5d81-410c-ab6a-1b6fb842c75e" providerId="ADAL" clId="{036D6273-7E9A-469E-992D-CE6AA1587A6D}" dt="2021-11-28T00:09:50.731" v="2835"/>
          <ac:spMkLst>
            <pc:docMk/>
            <pc:sldMk cId="1680371398" sldId="38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11:35.728" v="2868"/>
        <pc:sldMkLst>
          <pc:docMk/>
          <pc:sldMk cId="864569865" sldId="387"/>
        </pc:sldMkLst>
        <pc:spChg chg="mod">
          <ac:chgData name="Premananda Indic" userId="8df63362-5d81-410c-ab6a-1b6fb842c75e" providerId="ADAL" clId="{036D6273-7E9A-469E-992D-CE6AA1587A6D}" dt="2021-11-28T00:11:35.728" v="2868"/>
          <ac:spMkLst>
            <pc:docMk/>
            <pc:sldMk cId="864569865" sldId="387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16:03:58.445" v="1394" actId="20577"/>
        <pc:sldMkLst>
          <pc:docMk/>
          <pc:sldMk cId="2882679158" sldId="439"/>
        </pc:sldMkLst>
        <pc:spChg chg="mod">
          <ac:chgData name="Premananda Indic" userId="8df63362-5d81-410c-ab6a-1b6fb842c75e" providerId="ADAL" clId="{036D6273-7E9A-469E-992D-CE6AA1587A6D}" dt="2021-11-27T16:03:58.445" v="1394" actId="20577"/>
          <ac:spMkLst>
            <pc:docMk/>
            <pc:sldMk cId="2882679158" sldId="439"/>
            <ac:spMk id="15" creationId="{03BBF3EE-5F4B-424D-AFD2-C951ABF894CF}"/>
          </ac:spMkLst>
        </pc:spChg>
      </pc:sldChg>
      <pc:sldChg chg="addSp delSp add mod delAnim modAnim">
        <pc:chgData name="Premananda Indic" userId="8df63362-5d81-410c-ab6a-1b6fb842c75e" providerId="ADAL" clId="{036D6273-7E9A-469E-992D-CE6AA1587A6D}" dt="2021-11-27T16:29:17.442" v="1460"/>
        <pc:sldMkLst>
          <pc:docMk/>
          <pc:sldMk cId="2563751081" sldId="440"/>
        </pc:sldMkLst>
        <pc:spChg chg="add del">
          <ac:chgData name="Premananda Indic" userId="8df63362-5d81-410c-ab6a-1b6fb842c75e" providerId="ADAL" clId="{036D6273-7E9A-469E-992D-CE6AA1587A6D}" dt="2021-11-27T16:28:27.183" v="1458" actId="11529"/>
          <ac:spMkLst>
            <pc:docMk/>
            <pc:sldMk cId="2563751081" sldId="440"/>
            <ac:spMk id="2" creationId="{914DB869-40FD-419B-89F5-FAE86353C520}"/>
          </ac:spMkLst>
        </pc:spChg>
        <pc:inkChg chg="add">
          <ac:chgData name="Premananda Indic" userId="8df63362-5d81-410c-ab6a-1b6fb842c75e" providerId="ADAL" clId="{036D6273-7E9A-469E-992D-CE6AA1587A6D}" dt="2021-11-27T16:29:00.943" v="1459" actId="9405"/>
          <ac:inkMkLst>
            <pc:docMk/>
            <pc:sldMk cId="2563751081" sldId="440"/>
            <ac:inkMk id="6" creationId="{E502C07B-2359-4ACE-BD46-19DC979B2EC0}"/>
          </ac:inkMkLst>
        </pc:inkChg>
        <pc:cxnChg chg="del">
          <ac:chgData name="Premananda Indic" userId="8df63362-5d81-410c-ab6a-1b6fb842c75e" providerId="ADAL" clId="{036D6273-7E9A-469E-992D-CE6AA1587A6D}" dt="2021-11-27T16:27:24.765" v="1456" actId="478"/>
          <ac:cxnSpMkLst>
            <pc:docMk/>
            <pc:sldMk cId="2563751081" sldId="440"/>
            <ac:cxnSpMk id="7" creationId="{59DAD116-5FC4-4002-ADA8-10B89875F235}"/>
          </ac:cxnSpMkLst>
        </pc:cxnChg>
      </pc:sldChg>
      <pc:sldChg chg="del">
        <pc:chgData name="Premananda Indic" userId="8df63362-5d81-410c-ab6a-1b6fb842c75e" providerId="ADAL" clId="{036D6273-7E9A-469E-992D-CE6AA1587A6D}" dt="2021-11-27T16:02:23.788" v="1318" actId="47"/>
        <pc:sldMkLst>
          <pc:docMk/>
          <pc:sldMk cId="2644614032" sldId="440"/>
        </pc:sldMkLst>
      </pc:sldChg>
      <pc:sldChg chg="addSp delSp modSp mod delAnim">
        <pc:chgData name="Premananda Indic" userId="8df63362-5d81-410c-ab6a-1b6fb842c75e" providerId="ADAL" clId="{036D6273-7E9A-469E-992D-CE6AA1587A6D}" dt="2021-11-27T16:34:28.782" v="1484" actId="1076"/>
        <pc:sldMkLst>
          <pc:docMk/>
          <pc:sldMk cId="2206254907" sldId="441"/>
        </pc:sldMkLst>
        <pc:spChg chg="mod">
          <ac:chgData name="Premananda Indic" userId="8df63362-5d81-410c-ab6a-1b6fb842c75e" providerId="ADAL" clId="{036D6273-7E9A-469E-992D-CE6AA1587A6D}" dt="2021-11-27T16:30:38.961" v="1475" actId="20577"/>
          <ac:spMkLst>
            <pc:docMk/>
            <pc:sldMk cId="2206254907" sldId="441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036D6273-7E9A-469E-992D-CE6AA1587A6D}" dt="2021-11-27T16:33:53.995" v="1477" actId="1076"/>
          <ac:spMkLst>
            <pc:docMk/>
            <pc:sldMk cId="2206254907" sldId="441"/>
            <ac:spMk id="8" creationId="{F3BEB1F8-D8AC-454F-9C07-B2B3301EFD79}"/>
          </ac:spMkLst>
        </pc:spChg>
        <pc:spChg chg="mod">
          <ac:chgData name="Premananda Indic" userId="8df63362-5d81-410c-ab6a-1b6fb842c75e" providerId="ADAL" clId="{036D6273-7E9A-469E-992D-CE6AA1587A6D}" dt="2021-11-27T16:30:13.467" v="1461" actId="6549"/>
          <ac:spMkLst>
            <pc:docMk/>
            <pc:sldMk cId="2206254907" sldId="441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6:30:22.221" v="1462" actId="478"/>
          <ac:picMkLst>
            <pc:docMk/>
            <pc:sldMk cId="2206254907" sldId="441"/>
            <ac:picMk id="3" creationId="{DAE9C43E-0172-4058-869F-7732071E1952}"/>
          </ac:picMkLst>
        </pc:picChg>
        <pc:picChg chg="add mod">
          <ac:chgData name="Premananda Indic" userId="8df63362-5d81-410c-ab6a-1b6fb842c75e" providerId="ADAL" clId="{036D6273-7E9A-469E-992D-CE6AA1587A6D}" dt="2021-11-27T16:34:28.782" v="1484" actId="1076"/>
          <ac:picMkLst>
            <pc:docMk/>
            <pc:sldMk cId="2206254907" sldId="441"/>
            <ac:picMk id="9" creationId="{744042D9-8DF9-4ACA-AB5B-4393E43A809E}"/>
          </ac:picMkLst>
        </pc:picChg>
        <pc:cxnChg chg="del">
          <ac:chgData name="Premananda Indic" userId="8df63362-5d81-410c-ab6a-1b6fb842c75e" providerId="ADAL" clId="{036D6273-7E9A-469E-992D-CE6AA1587A6D}" dt="2021-11-27T16:30:25.143" v="1463" actId="478"/>
          <ac:cxnSpMkLst>
            <pc:docMk/>
            <pc:sldMk cId="2206254907" sldId="441"/>
            <ac:cxnSpMk id="7" creationId="{59DAD116-5FC4-4002-ADA8-10B89875F235}"/>
          </ac:cxnSpMkLst>
        </pc:cxnChg>
      </pc:sldChg>
      <pc:sldChg chg="modSp mod">
        <pc:chgData name="Premananda Indic" userId="8df63362-5d81-410c-ab6a-1b6fb842c75e" providerId="ADAL" clId="{036D6273-7E9A-469E-992D-CE6AA1587A6D}" dt="2021-11-27T16:40:39.987" v="1485" actId="207"/>
        <pc:sldMkLst>
          <pc:docMk/>
          <pc:sldMk cId="3268660916" sldId="442"/>
        </pc:sldMkLst>
        <pc:spChg chg="mod">
          <ac:chgData name="Premananda Indic" userId="8df63362-5d81-410c-ab6a-1b6fb842c75e" providerId="ADAL" clId="{036D6273-7E9A-469E-992D-CE6AA1587A6D}" dt="2021-11-27T16:40:39.987" v="1485" actId="207"/>
          <ac:spMkLst>
            <pc:docMk/>
            <pc:sldMk cId="3268660916" sldId="442"/>
            <ac:spMk id="5" creationId="{03BBF3EE-5F4B-424D-AFD2-C951ABF894CF}"/>
          </ac:spMkLst>
        </pc:spChg>
      </pc:sldChg>
      <pc:sldChg chg="addSp delSp modSp add mod delAnim">
        <pc:chgData name="Premananda Indic" userId="8df63362-5d81-410c-ab6a-1b6fb842c75e" providerId="ADAL" clId="{036D6273-7E9A-469E-992D-CE6AA1587A6D}" dt="2021-11-27T17:21:26.024" v="2135" actId="20577"/>
        <pc:sldMkLst>
          <pc:docMk/>
          <pc:sldMk cId="284968512" sldId="443"/>
        </pc:sldMkLst>
        <pc:spChg chg="add mod">
          <ac:chgData name="Premananda Indic" userId="8df63362-5d81-410c-ab6a-1b6fb842c75e" providerId="ADAL" clId="{036D6273-7E9A-469E-992D-CE6AA1587A6D}" dt="2021-11-27T16:56:40.770" v="1832" actId="1076"/>
          <ac:spMkLst>
            <pc:docMk/>
            <pc:sldMk cId="284968512" sldId="443"/>
            <ac:spMk id="8" creationId="{1E48C8BE-AF1D-420A-931D-A5BF5EE0D2B4}"/>
          </ac:spMkLst>
        </pc:spChg>
        <pc:spChg chg="add mod">
          <ac:chgData name="Premananda Indic" userId="8df63362-5d81-410c-ab6a-1b6fb842c75e" providerId="ADAL" clId="{036D6273-7E9A-469E-992D-CE6AA1587A6D}" dt="2021-11-27T17:05:11.216" v="1940" actId="20577"/>
          <ac:spMkLst>
            <pc:docMk/>
            <pc:sldMk cId="284968512" sldId="443"/>
            <ac:spMk id="10" creationId="{F07FFD02-A4B5-4DF2-B3C1-18E2BDC97005}"/>
          </ac:spMkLst>
        </pc:spChg>
        <pc:spChg chg="mod">
          <ac:chgData name="Premananda Indic" userId="8df63362-5d81-410c-ab6a-1b6fb842c75e" providerId="ADAL" clId="{036D6273-7E9A-469E-992D-CE6AA1587A6D}" dt="2021-11-27T17:21:26.024" v="2135" actId="20577"/>
          <ac:spMkLst>
            <pc:docMk/>
            <pc:sldMk cId="284968512" sldId="443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6:50:30.088" v="1489" actId="478"/>
          <ac:picMkLst>
            <pc:docMk/>
            <pc:sldMk cId="284968512" sldId="443"/>
            <ac:picMk id="3" creationId="{DAE9C43E-0172-4058-869F-7732071E1952}"/>
          </ac:picMkLst>
        </pc:picChg>
        <pc:picChg chg="add mod modCrop">
          <ac:chgData name="Premananda Indic" userId="8df63362-5d81-410c-ab6a-1b6fb842c75e" providerId="ADAL" clId="{036D6273-7E9A-469E-992D-CE6AA1587A6D}" dt="2021-11-27T17:05:33.920" v="1943" actId="1076"/>
          <ac:picMkLst>
            <pc:docMk/>
            <pc:sldMk cId="284968512" sldId="443"/>
            <ac:picMk id="9" creationId="{BF7F451D-83AC-4229-B9E9-392B70069599}"/>
          </ac:picMkLst>
        </pc:picChg>
        <pc:inkChg chg="del">
          <ac:chgData name="Premananda Indic" userId="8df63362-5d81-410c-ab6a-1b6fb842c75e" providerId="ADAL" clId="{036D6273-7E9A-469E-992D-CE6AA1587A6D}" dt="2021-11-27T16:50:32.436" v="1490" actId="478"/>
          <ac:inkMkLst>
            <pc:docMk/>
            <pc:sldMk cId="284968512" sldId="443"/>
            <ac:inkMk id="6" creationId="{E502C07B-2359-4ACE-BD46-19DC979B2EC0}"/>
          </ac:inkMkLst>
        </pc:inkChg>
      </pc:sldChg>
      <pc:sldChg chg="addSp delSp modSp add mod">
        <pc:chgData name="Premananda Indic" userId="8df63362-5d81-410c-ab6a-1b6fb842c75e" providerId="ADAL" clId="{036D6273-7E9A-469E-992D-CE6AA1587A6D}" dt="2021-11-27T23:22:54.639" v="2272" actId="20577"/>
        <pc:sldMkLst>
          <pc:docMk/>
          <pc:sldMk cId="368877628" sldId="444"/>
        </pc:sldMkLst>
        <pc:spChg chg="add mod">
          <ac:chgData name="Premananda Indic" userId="8df63362-5d81-410c-ab6a-1b6fb842c75e" providerId="ADAL" clId="{036D6273-7E9A-469E-992D-CE6AA1587A6D}" dt="2021-11-27T23:22:40.133" v="2268" actId="113"/>
          <ac:spMkLst>
            <pc:docMk/>
            <pc:sldMk cId="368877628" sldId="444"/>
            <ac:spMk id="2" creationId="{57BF36D0-2F9A-4CE3-B750-E519F56EE200}"/>
          </ac:spMkLst>
        </pc:spChg>
        <pc:spChg chg="add mod">
          <ac:chgData name="Premananda Indic" userId="8df63362-5d81-410c-ab6a-1b6fb842c75e" providerId="ADAL" clId="{036D6273-7E9A-469E-992D-CE6AA1587A6D}" dt="2021-11-27T23:22:54.639" v="2272" actId="20577"/>
          <ac:spMkLst>
            <pc:docMk/>
            <pc:sldMk cId="368877628" sldId="444"/>
            <ac:spMk id="9" creationId="{7728C1E5-C485-4280-BF36-4F5A24C2A2A3}"/>
          </ac:spMkLst>
        </pc:spChg>
        <pc:spChg chg="del">
          <ac:chgData name="Premananda Indic" userId="8df63362-5d81-410c-ab6a-1b6fb842c75e" providerId="ADAL" clId="{036D6273-7E9A-469E-992D-CE6AA1587A6D}" dt="2021-11-27T17:06:00.148" v="1945" actId="478"/>
          <ac:spMkLst>
            <pc:docMk/>
            <pc:sldMk cId="368877628" sldId="444"/>
            <ac:spMk id="10" creationId="{F07FFD02-A4B5-4DF2-B3C1-18E2BDC97005}"/>
          </ac:spMkLst>
        </pc:spChg>
        <pc:spChg chg="mod">
          <ac:chgData name="Premananda Indic" userId="8df63362-5d81-410c-ab6a-1b6fb842c75e" providerId="ADAL" clId="{036D6273-7E9A-469E-992D-CE6AA1587A6D}" dt="2021-11-27T17:21:50.939" v="2145" actId="20577"/>
          <ac:spMkLst>
            <pc:docMk/>
            <pc:sldMk cId="368877628" sldId="444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1-27T17:08:44.116" v="1958" actId="1076"/>
          <ac:picMkLst>
            <pc:docMk/>
            <pc:sldMk cId="368877628" sldId="444"/>
            <ac:picMk id="3" creationId="{783E5084-E423-4F62-9B34-F4DABE4D655E}"/>
          </ac:picMkLst>
        </pc:picChg>
        <pc:picChg chg="add mod">
          <ac:chgData name="Premananda Indic" userId="8df63362-5d81-410c-ab6a-1b6fb842c75e" providerId="ADAL" clId="{036D6273-7E9A-469E-992D-CE6AA1587A6D}" dt="2021-11-27T17:08:47.923" v="1959" actId="1076"/>
          <ac:picMkLst>
            <pc:docMk/>
            <pc:sldMk cId="368877628" sldId="444"/>
            <ac:picMk id="7" creationId="{C0973C3C-81A5-4A8A-B53F-03C83715778A}"/>
          </ac:picMkLst>
        </pc:picChg>
        <pc:picChg chg="del">
          <ac:chgData name="Premananda Indic" userId="8df63362-5d81-410c-ab6a-1b6fb842c75e" providerId="ADAL" clId="{036D6273-7E9A-469E-992D-CE6AA1587A6D}" dt="2021-11-27T17:08:09.072" v="1950" actId="478"/>
          <ac:picMkLst>
            <pc:docMk/>
            <pc:sldMk cId="368877628" sldId="444"/>
            <ac:picMk id="9" creationId="{BF7F451D-83AC-4229-B9E9-392B70069599}"/>
          </ac:picMkLst>
        </pc:picChg>
      </pc:sldChg>
      <pc:sldChg chg="addSp modSp add mod">
        <pc:chgData name="Premananda Indic" userId="8df63362-5d81-410c-ab6a-1b6fb842c75e" providerId="ADAL" clId="{036D6273-7E9A-469E-992D-CE6AA1587A6D}" dt="2021-11-27T23:23:13.713" v="2273"/>
        <pc:sldMkLst>
          <pc:docMk/>
          <pc:sldMk cId="3663893030" sldId="445"/>
        </pc:sldMkLst>
        <pc:spChg chg="add mod">
          <ac:chgData name="Premananda Indic" userId="8df63362-5d81-410c-ab6a-1b6fb842c75e" providerId="ADAL" clId="{036D6273-7E9A-469E-992D-CE6AA1587A6D}" dt="2021-11-27T23:23:13.713" v="2273"/>
          <ac:spMkLst>
            <pc:docMk/>
            <pc:sldMk cId="3663893030" sldId="445"/>
            <ac:spMk id="9" creationId="{B86BFBAB-B03D-42C4-899F-559F764102B2}"/>
          </ac:spMkLst>
        </pc:spChg>
        <pc:spChg chg="add mod">
          <ac:chgData name="Premananda Indic" userId="8df63362-5d81-410c-ab6a-1b6fb842c75e" providerId="ADAL" clId="{036D6273-7E9A-469E-992D-CE6AA1587A6D}" dt="2021-11-27T23:23:13.713" v="2273"/>
          <ac:spMkLst>
            <pc:docMk/>
            <pc:sldMk cId="3663893030" sldId="445"/>
            <ac:spMk id="10" creationId="{AD48B7F0-3A14-43CF-9EA2-FA1C70865FA2}"/>
          </ac:spMkLst>
        </pc:spChg>
        <pc:spChg chg="mod">
          <ac:chgData name="Premananda Indic" userId="8df63362-5d81-410c-ab6a-1b6fb842c75e" providerId="ADAL" clId="{036D6273-7E9A-469E-992D-CE6AA1587A6D}" dt="2021-11-27T17:11:09.234" v="2075" actId="207"/>
          <ac:spMkLst>
            <pc:docMk/>
            <pc:sldMk cId="3663893030" sldId="445"/>
            <ac:spMk id="21" creationId="{5CBAA47D-4AEF-453B-859D-8616ADBE7E89}"/>
          </ac:spMkLst>
        </pc:spChg>
      </pc:sldChg>
      <pc:sldChg chg="addSp modSp add mod">
        <pc:chgData name="Premananda Indic" userId="8df63362-5d81-410c-ab6a-1b6fb842c75e" providerId="ADAL" clId="{036D6273-7E9A-469E-992D-CE6AA1587A6D}" dt="2021-11-27T23:25:54.533" v="2357" actId="313"/>
        <pc:sldMkLst>
          <pc:docMk/>
          <pc:sldMk cId="480668024" sldId="446"/>
        </pc:sldMkLst>
        <pc:spChg chg="add mod">
          <ac:chgData name="Premananda Indic" userId="8df63362-5d81-410c-ab6a-1b6fb842c75e" providerId="ADAL" clId="{036D6273-7E9A-469E-992D-CE6AA1587A6D}" dt="2021-11-27T23:16:01.924" v="2262" actId="20577"/>
          <ac:spMkLst>
            <pc:docMk/>
            <pc:sldMk cId="480668024" sldId="446"/>
            <ac:spMk id="2" creationId="{D5C156A8-490D-4F72-9345-CCFA1CF853A4}"/>
          </ac:spMkLst>
        </pc:spChg>
        <pc:spChg chg="add mod">
          <ac:chgData name="Premananda Indic" userId="8df63362-5d81-410c-ab6a-1b6fb842c75e" providerId="ADAL" clId="{036D6273-7E9A-469E-992D-CE6AA1587A6D}" dt="2021-11-27T23:23:18.380" v="2274"/>
          <ac:spMkLst>
            <pc:docMk/>
            <pc:sldMk cId="480668024" sldId="446"/>
            <ac:spMk id="9" creationId="{BC1965FE-58F4-4930-8BF8-972D7795CA60}"/>
          </ac:spMkLst>
        </pc:spChg>
        <pc:spChg chg="add mod">
          <ac:chgData name="Premananda Indic" userId="8df63362-5d81-410c-ab6a-1b6fb842c75e" providerId="ADAL" clId="{036D6273-7E9A-469E-992D-CE6AA1587A6D}" dt="2021-11-27T23:23:18.380" v="2274"/>
          <ac:spMkLst>
            <pc:docMk/>
            <pc:sldMk cId="480668024" sldId="446"/>
            <ac:spMk id="10" creationId="{705C0816-6A1A-461B-A136-323003F6B20E}"/>
          </ac:spMkLst>
        </pc:spChg>
        <pc:spChg chg="add mod">
          <ac:chgData name="Premananda Indic" userId="8df63362-5d81-410c-ab6a-1b6fb842c75e" providerId="ADAL" clId="{036D6273-7E9A-469E-992D-CE6AA1587A6D}" dt="2021-11-27T23:25:54.533" v="2357" actId="313"/>
          <ac:spMkLst>
            <pc:docMk/>
            <pc:sldMk cId="480668024" sldId="446"/>
            <ac:spMk id="12" creationId="{073D00EB-3312-4407-B3C0-48FCD8BF3A31}"/>
          </ac:spMkLst>
        </pc:spChg>
        <pc:spChg chg="add mod">
          <ac:chgData name="Premananda Indic" userId="8df63362-5d81-410c-ab6a-1b6fb842c75e" providerId="ADAL" clId="{036D6273-7E9A-469E-992D-CE6AA1587A6D}" dt="2021-11-27T23:25:35.516" v="2331" actId="14100"/>
          <ac:spMkLst>
            <pc:docMk/>
            <pc:sldMk cId="480668024" sldId="446"/>
            <ac:spMk id="16" creationId="{A7B0B054-42E6-4121-9AE9-7FBE5BC719F5}"/>
          </ac:spMkLst>
        </pc:spChg>
        <pc:spChg chg="mod">
          <ac:chgData name="Premananda Indic" userId="8df63362-5d81-410c-ab6a-1b6fb842c75e" providerId="ADAL" clId="{036D6273-7E9A-469E-992D-CE6AA1587A6D}" dt="2021-11-27T23:18:19.760" v="2265" actId="20577"/>
          <ac:spMkLst>
            <pc:docMk/>
            <pc:sldMk cId="480668024" sldId="446"/>
            <ac:spMk id="21" creationId="{5CBAA47D-4AEF-453B-859D-8616ADBE7E89}"/>
          </ac:spMkLst>
        </pc:spChg>
        <pc:cxnChg chg="add mod">
          <ac:chgData name="Premananda Indic" userId="8df63362-5d81-410c-ab6a-1b6fb842c75e" providerId="ADAL" clId="{036D6273-7E9A-469E-992D-CE6AA1587A6D}" dt="2021-11-27T23:24:00.338" v="2276" actId="208"/>
          <ac:cxnSpMkLst>
            <pc:docMk/>
            <pc:sldMk cId="480668024" sldId="446"/>
            <ac:cxnSpMk id="11" creationId="{B7A73E82-E533-4ABB-BBBB-12A8D9500A68}"/>
          </ac:cxnSpMkLst>
        </pc:cxnChg>
        <pc:cxnChg chg="add mod">
          <ac:chgData name="Premananda Indic" userId="8df63362-5d81-410c-ab6a-1b6fb842c75e" providerId="ADAL" clId="{036D6273-7E9A-469E-992D-CE6AA1587A6D}" dt="2021-11-27T23:24:35.630" v="2291" actId="208"/>
          <ac:cxnSpMkLst>
            <pc:docMk/>
            <pc:sldMk cId="480668024" sldId="446"/>
            <ac:cxnSpMk id="14" creationId="{711C6474-5729-47B9-99DA-63330F16FEA9}"/>
          </ac:cxnSpMkLst>
        </pc:cxnChg>
      </pc:sldChg>
      <pc:sldChg chg="addSp delSp modSp add mod">
        <pc:chgData name="Premananda Indic" userId="8df63362-5d81-410c-ab6a-1b6fb842c75e" providerId="ADAL" clId="{036D6273-7E9A-469E-992D-CE6AA1587A6D}" dt="2021-11-27T23:29:50.070" v="2396" actId="1076"/>
        <pc:sldMkLst>
          <pc:docMk/>
          <pc:sldMk cId="86339584" sldId="447"/>
        </pc:sldMkLst>
        <pc:spChg chg="del">
          <ac:chgData name="Premananda Indic" userId="8df63362-5d81-410c-ab6a-1b6fb842c75e" providerId="ADAL" clId="{036D6273-7E9A-469E-992D-CE6AA1587A6D}" dt="2021-11-27T23:26:59.111" v="2382" actId="478"/>
          <ac:spMkLst>
            <pc:docMk/>
            <pc:sldMk cId="86339584" sldId="447"/>
            <ac:spMk id="2" creationId="{D5C156A8-490D-4F72-9345-CCFA1CF853A4}"/>
          </ac:spMkLst>
        </pc:spChg>
        <pc:spChg chg="del">
          <ac:chgData name="Premananda Indic" userId="8df63362-5d81-410c-ab6a-1b6fb842c75e" providerId="ADAL" clId="{036D6273-7E9A-469E-992D-CE6AA1587A6D}" dt="2021-11-27T23:27:02.879" v="2383" actId="478"/>
          <ac:spMkLst>
            <pc:docMk/>
            <pc:sldMk cId="86339584" sldId="447"/>
            <ac:spMk id="8" creationId="{1E48C8BE-AF1D-420A-931D-A5BF5EE0D2B4}"/>
          </ac:spMkLst>
        </pc:spChg>
        <pc:spChg chg="del">
          <ac:chgData name="Premananda Indic" userId="8df63362-5d81-410c-ab6a-1b6fb842c75e" providerId="ADAL" clId="{036D6273-7E9A-469E-992D-CE6AA1587A6D}" dt="2021-11-27T23:27:08.810" v="2386" actId="478"/>
          <ac:spMkLst>
            <pc:docMk/>
            <pc:sldMk cId="86339584" sldId="447"/>
            <ac:spMk id="9" creationId="{BC1965FE-58F4-4930-8BF8-972D7795CA60}"/>
          </ac:spMkLst>
        </pc:spChg>
        <pc:spChg chg="del">
          <ac:chgData name="Premananda Indic" userId="8df63362-5d81-410c-ab6a-1b6fb842c75e" providerId="ADAL" clId="{036D6273-7E9A-469E-992D-CE6AA1587A6D}" dt="2021-11-27T23:27:12.331" v="2387" actId="478"/>
          <ac:spMkLst>
            <pc:docMk/>
            <pc:sldMk cId="86339584" sldId="447"/>
            <ac:spMk id="10" creationId="{705C0816-6A1A-461B-A136-323003F6B20E}"/>
          </ac:spMkLst>
        </pc:spChg>
        <pc:spChg chg="del">
          <ac:chgData name="Premananda Indic" userId="8df63362-5d81-410c-ab6a-1b6fb842c75e" providerId="ADAL" clId="{036D6273-7E9A-469E-992D-CE6AA1587A6D}" dt="2021-11-27T23:26:48.574" v="2378" actId="478"/>
          <ac:spMkLst>
            <pc:docMk/>
            <pc:sldMk cId="86339584" sldId="447"/>
            <ac:spMk id="12" creationId="{073D00EB-3312-4407-B3C0-48FCD8BF3A31}"/>
          </ac:spMkLst>
        </pc:spChg>
        <pc:spChg chg="del">
          <ac:chgData name="Premananda Indic" userId="8df63362-5d81-410c-ab6a-1b6fb842c75e" providerId="ADAL" clId="{036D6273-7E9A-469E-992D-CE6AA1587A6D}" dt="2021-11-27T23:26:51.851" v="2379" actId="478"/>
          <ac:spMkLst>
            <pc:docMk/>
            <pc:sldMk cId="86339584" sldId="447"/>
            <ac:spMk id="16" creationId="{A7B0B054-42E6-4121-9AE9-7FBE5BC719F5}"/>
          </ac:spMkLst>
        </pc:spChg>
        <pc:spChg chg="del mod topLvl">
          <ac:chgData name="Premananda Indic" userId="8df63362-5d81-410c-ab6a-1b6fb842c75e" providerId="ADAL" clId="{036D6273-7E9A-469E-992D-CE6AA1587A6D}" dt="2021-11-27T23:28:28.770" v="2393" actId="478"/>
          <ac:spMkLst>
            <pc:docMk/>
            <pc:sldMk cId="86339584" sldId="447"/>
            <ac:spMk id="18" creationId="{25291525-C85E-4AB2-B4A3-81448EB79645}"/>
          </ac:spMkLst>
        </pc:spChg>
        <pc:spChg chg="del mod">
          <ac:chgData name="Premananda Indic" userId="8df63362-5d81-410c-ab6a-1b6fb842c75e" providerId="ADAL" clId="{036D6273-7E9A-469E-992D-CE6AA1587A6D}" dt="2021-11-27T23:28:25.169" v="2392" actId="478"/>
          <ac:spMkLst>
            <pc:docMk/>
            <pc:sldMk cId="86339584" sldId="447"/>
            <ac:spMk id="20" creationId="{0DBEF033-3C49-4913-B700-6E347F5701F7}"/>
          </ac:spMkLst>
        </pc:spChg>
        <pc:spChg chg="mod">
          <ac:chgData name="Premananda Indic" userId="8df63362-5d81-410c-ab6a-1b6fb842c75e" providerId="ADAL" clId="{036D6273-7E9A-469E-992D-CE6AA1587A6D}" dt="2021-11-27T23:26:42.658" v="2377" actId="20577"/>
          <ac:spMkLst>
            <pc:docMk/>
            <pc:sldMk cId="86339584" sldId="447"/>
            <ac:spMk id="21" creationId="{5CBAA47D-4AEF-453B-859D-8616ADBE7E89}"/>
          </ac:spMkLst>
        </pc:spChg>
        <pc:spChg chg="add mod">
          <ac:chgData name="Premananda Indic" userId="8df63362-5d81-410c-ab6a-1b6fb842c75e" providerId="ADAL" clId="{036D6273-7E9A-469E-992D-CE6AA1587A6D}" dt="2021-11-27T23:29:50.070" v="2396" actId="1076"/>
          <ac:spMkLst>
            <pc:docMk/>
            <pc:sldMk cId="86339584" sldId="447"/>
            <ac:spMk id="22" creationId="{792CD4EF-A443-4819-9C5C-B2E316C347CD}"/>
          </ac:spMkLst>
        </pc:spChg>
        <pc:grpChg chg="add del mod">
          <ac:chgData name="Premananda Indic" userId="8df63362-5d81-410c-ab6a-1b6fb842c75e" providerId="ADAL" clId="{036D6273-7E9A-469E-992D-CE6AA1587A6D}" dt="2021-11-27T23:28:28.770" v="2393" actId="478"/>
          <ac:grpSpMkLst>
            <pc:docMk/>
            <pc:sldMk cId="86339584" sldId="447"/>
            <ac:grpSpMk id="17" creationId="{F2B3F002-EA6C-47EB-A5EB-37BD65839961}"/>
          </ac:grpSpMkLst>
        </pc:grpChg>
        <pc:picChg chg="del">
          <ac:chgData name="Premananda Indic" userId="8df63362-5d81-410c-ab6a-1b6fb842c75e" providerId="ADAL" clId="{036D6273-7E9A-469E-992D-CE6AA1587A6D}" dt="2021-11-27T23:27:05.790" v="2385" actId="478"/>
          <ac:picMkLst>
            <pc:docMk/>
            <pc:sldMk cId="86339584" sldId="447"/>
            <ac:picMk id="3" creationId="{783E5084-E423-4F62-9B34-F4DABE4D655E}"/>
          </ac:picMkLst>
        </pc:picChg>
        <pc:picChg chg="del">
          <ac:chgData name="Premananda Indic" userId="8df63362-5d81-410c-ab6a-1b6fb842c75e" providerId="ADAL" clId="{036D6273-7E9A-469E-992D-CE6AA1587A6D}" dt="2021-11-27T23:27:04.440" v="2384" actId="478"/>
          <ac:picMkLst>
            <pc:docMk/>
            <pc:sldMk cId="86339584" sldId="447"/>
            <ac:picMk id="7" creationId="{C0973C3C-81A5-4A8A-B53F-03C83715778A}"/>
          </ac:picMkLst>
        </pc:picChg>
        <pc:picChg chg="add mod">
          <ac:chgData name="Premananda Indic" userId="8df63362-5d81-410c-ab6a-1b6fb842c75e" providerId="ADAL" clId="{036D6273-7E9A-469E-992D-CE6AA1587A6D}" dt="2021-11-27T23:27:33.298" v="2389" actId="1076"/>
          <ac:picMkLst>
            <pc:docMk/>
            <pc:sldMk cId="86339584" sldId="447"/>
            <ac:picMk id="15" creationId="{961C57C2-5CB1-4921-8B23-5C7E3CCB0160}"/>
          </ac:picMkLst>
        </pc:picChg>
        <pc:picChg chg="mod topLvl">
          <ac:chgData name="Premananda Indic" userId="8df63362-5d81-410c-ab6a-1b6fb842c75e" providerId="ADAL" clId="{036D6273-7E9A-469E-992D-CE6AA1587A6D}" dt="2021-11-27T23:28:33.561" v="2394" actId="1076"/>
          <ac:picMkLst>
            <pc:docMk/>
            <pc:sldMk cId="86339584" sldId="447"/>
            <ac:picMk id="19" creationId="{66192DEA-3025-4614-8C6C-D6E98C44D66F}"/>
          </ac:picMkLst>
        </pc:picChg>
        <pc:cxnChg chg="del">
          <ac:chgData name="Premananda Indic" userId="8df63362-5d81-410c-ab6a-1b6fb842c75e" providerId="ADAL" clId="{036D6273-7E9A-469E-992D-CE6AA1587A6D}" dt="2021-11-27T23:26:56.236" v="2381" actId="478"/>
          <ac:cxnSpMkLst>
            <pc:docMk/>
            <pc:sldMk cId="86339584" sldId="447"/>
            <ac:cxnSpMk id="11" creationId="{B7A73E82-E533-4ABB-BBBB-12A8D9500A68}"/>
          </ac:cxnSpMkLst>
        </pc:cxnChg>
        <pc:cxnChg chg="del">
          <ac:chgData name="Premananda Indic" userId="8df63362-5d81-410c-ab6a-1b6fb842c75e" providerId="ADAL" clId="{036D6273-7E9A-469E-992D-CE6AA1587A6D}" dt="2021-11-27T23:26:54.262" v="2380" actId="478"/>
          <ac:cxnSpMkLst>
            <pc:docMk/>
            <pc:sldMk cId="86339584" sldId="447"/>
            <ac:cxnSpMk id="14" creationId="{711C6474-5729-47B9-99DA-63330F16FEA9}"/>
          </ac:cxnSpMkLst>
        </pc:cxnChg>
      </pc:sldChg>
      <pc:sldChg chg="add del">
        <pc:chgData name="Premananda Indic" userId="8df63362-5d81-410c-ab6a-1b6fb842c75e" providerId="ADAL" clId="{036D6273-7E9A-469E-992D-CE6AA1587A6D}" dt="2021-11-27T23:26:20.966" v="2359"/>
        <pc:sldMkLst>
          <pc:docMk/>
          <pc:sldMk cId="3949237353" sldId="447"/>
        </pc:sldMkLst>
      </pc:sldChg>
      <pc:sldChg chg="delSp modSp add mod">
        <pc:chgData name="Premananda Indic" userId="8df63362-5d81-410c-ab6a-1b6fb842c75e" providerId="ADAL" clId="{036D6273-7E9A-469E-992D-CE6AA1587A6D}" dt="2021-11-27T23:35:33.971" v="2466" actId="20577"/>
        <pc:sldMkLst>
          <pc:docMk/>
          <pc:sldMk cId="2096333859" sldId="448"/>
        </pc:sldMkLst>
        <pc:spChg chg="mod">
          <ac:chgData name="Premananda Indic" userId="8df63362-5d81-410c-ab6a-1b6fb842c75e" providerId="ADAL" clId="{036D6273-7E9A-469E-992D-CE6AA1587A6D}" dt="2021-11-27T23:35:33.971" v="2466" actId="20577"/>
          <ac:spMkLst>
            <pc:docMk/>
            <pc:sldMk cId="2096333859" sldId="448"/>
            <ac:spMk id="21" creationId="{5CBAA47D-4AEF-453B-859D-8616ADBE7E89}"/>
          </ac:spMkLst>
        </pc:spChg>
        <pc:spChg chg="del">
          <ac:chgData name="Premananda Indic" userId="8df63362-5d81-410c-ab6a-1b6fb842c75e" providerId="ADAL" clId="{036D6273-7E9A-469E-992D-CE6AA1587A6D}" dt="2021-11-27T23:34:25.172" v="2420" actId="478"/>
          <ac:spMkLst>
            <pc:docMk/>
            <pc:sldMk cId="2096333859" sldId="448"/>
            <ac:spMk id="22" creationId="{792CD4EF-A443-4819-9C5C-B2E316C347CD}"/>
          </ac:spMkLst>
        </pc:spChg>
        <pc:picChg chg="del">
          <ac:chgData name="Premananda Indic" userId="8df63362-5d81-410c-ab6a-1b6fb842c75e" providerId="ADAL" clId="{036D6273-7E9A-469E-992D-CE6AA1587A6D}" dt="2021-11-27T23:34:26.826" v="2421" actId="478"/>
          <ac:picMkLst>
            <pc:docMk/>
            <pc:sldMk cId="2096333859" sldId="448"/>
            <ac:picMk id="15" creationId="{961C57C2-5CB1-4921-8B23-5C7E3CCB0160}"/>
          </ac:picMkLst>
        </pc:picChg>
        <pc:picChg chg="del">
          <ac:chgData name="Premananda Indic" userId="8df63362-5d81-410c-ab6a-1b6fb842c75e" providerId="ADAL" clId="{036D6273-7E9A-469E-992D-CE6AA1587A6D}" dt="2021-11-27T23:34:07.133" v="2398" actId="478"/>
          <ac:picMkLst>
            <pc:docMk/>
            <pc:sldMk cId="2096333859" sldId="448"/>
            <ac:picMk id="19" creationId="{66192DEA-3025-4614-8C6C-D6E98C44D66F}"/>
          </ac:picMkLst>
        </pc:picChg>
      </pc:sldChg>
      <pc:sldChg chg="modSp mod">
        <pc:chgData name="Premananda Indic" userId="8df63362-5d81-410c-ab6a-1b6fb842c75e" providerId="ADAL" clId="{036D6273-7E9A-469E-992D-CE6AA1587A6D}" dt="2021-12-01T17:46:49.790" v="3480" actId="6549"/>
        <pc:sldMkLst>
          <pc:docMk/>
          <pc:sldMk cId="1931771524" sldId="449"/>
        </pc:sldMkLst>
        <pc:spChg chg="mod">
          <ac:chgData name="Premananda Indic" userId="8df63362-5d81-410c-ab6a-1b6fb842c75e" providerId="ADAL" clId="{036D6273-7E9A-469E-992D-CE6AA1587A6D}" dt="2021-12-01T17:46:49.790" v="3480" actId="6549"/>
          <ac:spMkLst>
            <pc:docMk/>
            <pc:sldMk cId="1931771524" sldId="449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7T23:53:24.132" v="2540"/>
        <pc:sldMkLst>
          <pc:docMk/>
          <pc:sldMk cId="4043657364" sldId="450"/>
        </pc:sldMkLst>
        <pc:spChg chg="mod">
          <ac:chgData name="Premananda Indic" userId="8df63362-5d81-410c-ab6a-1b6fb842c75e" providerId="ADAL" clId="{036D6273-7E9A-469E-992D-CE6AA1587A6D}" dt="2021-11-27T23:53:24.132" v="2540"/>
          <ac:spMkLst>
            <pc:docMk/>
            <pc:sldMk cId="4043657364" sldId="450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40.193" v="2541"/>
        <pc:sldMkLst>
          <pc:docMk/>
          <pc:sldMk cId="3114158023" sldId="451"/>
        </pc:sldMkLst>
        <pc:spChg chg="mod">
          <ac:chgData name="Premananda Indic" userId="8df63362-5d81-410c-ab6a-1b6fb842c75e" providerId="ADAL" clId="{036D6273-7E9A-469E-992D-CE6AA1587A6D}" dt="2021-11-27T23:53:40.193" v="2541"/>
          <ac:spMkLst>
            <pc:docMk/>
            <pc:sldMk cId="3114158023" sldId="45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47.528" v="2542"/>
        <pc:sldMkLst>
          <pc:docMk/>
          <pc:sldMk cId="608905801" sldId="452"/>
        </pc:sldMkLst>
        <pc:spChg chg="mod">
          <ac:chgData name="Premananda Indic" userId="8df63362-5d81-410c-ab6a-1b6fb842c75e" providerId="ADAL" clId="{036D6273-7E9A-469E-992D-CE6AA1587A6D}" dt="2021-11-27T23:53:47.528" v="2542"/>
          <ac:spMkLst>
            <pc:docMk/>
            <pc:sldMk cId="608905801" sldId="45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54.675" v="2543"/>
        <pc:sldMkLst>
          <pc:docMk/>
          <pc:sldMk cId="2199839874" sldId="453"/>
        </pc:sldMkLst>
        <pc:spChg chg="mod">
          <ac:chgData name="Premananda Indic" userId="8df63362-5d81-410c-ab6a-1b6fb842c75e" providerId="ADAL" clId="{036D6273-7E9A-469E-992D-CE6AA1587A6D}" dt="2021-11-27T23:53:54.675" v="2543"/>
          <ac:spMkLst>
            <pc:docMk/>
            <pc:sldMk cId="2199839874" sldId="45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41.105" v="2586"/>
        <pc:sldMkLst>
          <pc:docMk/>
          <pc:sldMk cId="2544566268" sldId="454"/>
        </pc:sldMkLst>
        <pc:spChg chg="mod">
          <ac:chgData name="Premananda Indic" userId="8df63362-5d81-410c-ab6a-1b6fb842c75e" providerId="ADAL" clId="{036D6273-7E9A-469E-992D-CE6AA1587A6D}" dt="2021-11-27T23:59:41.105" v="2586"/>
          <ac:spMkLst>
            <pc:docMk/>
            <pc:sldMk cId="2544566268" sldId="45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08:45.208" v="2831" actId="207"/>
        <pc:sldMkLst>
          <pc:docMk/>
          <pc:sldMk cId="266337982" sldId="455"/>
        </pc:sldMkLst>
        <pc:spChg chg="mod">
          <ac:chgData name="Premananda Indic" userId="8df63362-5d81-410c-ab6a-1b6fb842c75e" providerId="ADAL" clId="{036D6273-7E9A-469E-992D-CE6AA1587A6D}" dt="2021-11-28T00:08:45.208" v="2831" actId="207"/>
          <ac:spMkLst>
            <pc:docMk/>
            <pc:sldMk cId="266337982" sldId="455"/>
            <ac:spMk id="5" creationId="{03BBF3EE-5F4B-424D-AFD2-C951ABF894CF}"/>
          </ac:spMkLst>
        </pc:spChg>
      </pc:sldChg>
      <pc:sldChg chg="add del">
        <pc:chgData name="Premananda Indic" userId="8df63362-5d81-410c-ab6a-1b6fb842c75e" providerId="ADAL" clId="{036D6273-7E9A-469E-992D-CE6AA1587A6D}" dt="2021-11-27T23:56:10.917" v="2546"/>
        <pc:sldMkLst>
          <pc:docMk/>
          <pc:sldMk cId="2492491503" sldId="455"/>
        </pc:sldMkLst>
      </pc:sldChg>
      <pc:sldChg chg="addSp delSp modSp add mod ord">
        <pc:chgData name="Premananda Indic" userId="8df63362-5d81-410c-ab6a-1b6fb842c75e" providerId="ADAL" clId="{036D6273-7E9A-469E-992D-CE6AA1587A6D}" dt="2021-12-01T17:43:00.704" v="3448"/>
        <pc:sldMkLst>
          <pc:docMk/>
          <pc:sldMk cId="714489066" sldId="456"/>
        </pc:sldMkLst>
        <pc:spChg chg="del">
          <ac:chgData name="Premananda Indic" userId="8df63362-5d81-410c-ab6a-1b6fb842c75e" providerId="ADAL" clId="{036D6273-7E9A-469E-992D-CE6AA1587A6D}" dt="2021-12-01T16:14:54.097" v="2871" actId="478"/>
          <ac:spMkLst>
            <pc:docMk/>
            <pc:sldMk cId="714489066" sldId="456"/>
            <ac:spMk id="8" creationId="{F3BEB1F8-D8AC-454F-9C07-B2B3301EFD79}"/>
          </ac:spMkLst>
        </pc:spChg>
        <pc:spChg chg="mod">
          <ac:chgData name="Premananda Indic" userId="8df63362-5d81-410c-ab6a-1b6fb842c75e" providerId="ADAL" clId="{036D6273-7E9A-469E-992D-CE6AA1587A6D}" dt="2021-12-01T16:14:57.744" v="2872" actId="6549"/>
          <ac:spMkLst>
            <pc:docMk/>
            <pc:sldMk cId="714489066" sldId="456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2-01T16:15:52.142" v="2877" actId="1076"/>
          <ac:picMkLst>
            <pc:docMk/>
            <pc:sldMk cId="714489066" sldId="456"/>
            <ac:picMk id="3" creationId="{D1AAD979-4DB5-4CF9-8877-152A2F22AA46}"/>
          </ac:picMkLst>
        </pc:picChg>
        <pc:picChg chg="add mod">
          <ac:chgData name="Premananda Indic" userId="8df63362-5d81-410c-ab6a-1b6fb842c75e" providerId="ADAL" clId="{036D6273-7E9A-469E-992D-CE6AA1587A6D}" dt="2021-12-01T16:19:45.192" v="2882" actId="1076"/>
          <ac:picMkLst>
            <pc:docMk/>
            <pc:sldMk cId="714489066" sldId="456"/>
            <ac:picMk id="7" creationId="{3A5A9D6D-BEA6-4A50-9972-3179467447A8}"/>
          </ac:picMkLst>
        </pc:picChg>
        <pc:picChg chg="del">
          <ac:chgData name="Premananda Indic" userId="8df63362-5d81-410c-ab6a-1b6fb842c75e" providerId="ADAL" clId="{036D6273-7E9A-469E-992D-CE6AA1587A6D}" dt="2021-12-01T16:14:50.611" v="2870" actId="478"/>
          <ac:picMkLst>
            <pc:docMk/>
            <pc:sldMk cId="714489066" sldId="456"/>
            <ac:picMk id="9" creationId="{744042D9-8DF9-4ACA-AB5B-4393E43A809E}"/>
          </ac:picMkLst>
        </pc:picChg>
      </pc:sldChg>
      <pc:sldChg chg="add del">
        <pc:chgData name="Premananda Indic" userId="8df63362-5d81-410c-ab6a-1b6fb842c75e" providerId="ADAL" clId="{036D6273-7E9A-469E-992D-CE6AA1587A6D}" dt="2021-11-28T00:09:56.807" v="2836" actId="47"/>
        <pc:sldMkLst>
          <pc:docMk/>
          <pc:sldMk cId="1328869874" sldId="456"/>
        </pc:sldMkLst>
      </pc:sldChg>
      <pc:sldChg chg="addSp delSp modSp add mod ord modAnim">
        <pc:chgData name="Premananda Indic" userId="8df63362-5d81-410c-ab6a-1b6fb842c75e" providerId="ADAL" clId="{036D6273-7E9A-469E-992D-CE6AA1587A6D}" dt="2021-12-01T17:25:11.746" v="3366" actId="20577"/>
        <pc:sldMkLst>
          <pc:docMk/>
          <pc:sldMk cId="3826342389" sldId="457"/>
        </pc:sldMkLst>
        <pc:spChg chg="add del">
          <ac:chgData name="Premananda Indic" userId="8df63362-5d81-410c-ab6a-1b6fb842c75e" providerId="ADAL" clId="{036D6273-7E9A-469E-992D-CE6AA1587A6D}" dt="2021-12-01T16:34:16.983" v="3025" actId="478"/>
          <ac:spMkLst>
            <pc:docMk/>
            <pc:sldMk cId="3826342389" sldId="457"/>
            <ac:spMk id="2" creationId="{BBE8DCD4-F55B-4594-B528-6780A3756EE7}"/>
          </ac:spMkLst>
        </pc:spChg>
        <pc:spChg chg="add del mod">
          <ac:chgData name="Premananda Indic" userId="8df63362-5d81-410c-ab6a-1b6fb842c75e" providerId="ADAL" clId="{036D6273-7E9A-469E-992D-CE6AA1587A6D}" dt="2021-12-01T17:25:11.746" v="3366" actId="20577"/>
          <ac:spMkLst>
            <pc:docMk/>
            <pc:sldMk cId="3826342389" sldId="457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2-01T16:29:36.320" v="2885" actId="478"/>
          <ac:picMkLst>
            <pc:docMk/>
            <pc:sldMk cId="3826342389" sldId="457"/>
            <ac:picMk id="3" creationId="{D1AAD979-4DB5-4CF9-8877-152A2F22AA46}"/>
          </ac:picMkLst>
        </pc:picChg>
        <pc:picChg chg="del">
          <ac:chgData name="Premananda Indic" userId="8df63362-5d81-410c-ab6a-1b6fb842c75e" providerId="ADAL" clId="{036D6273-7E9A-469E-992D-CE6AA1587A6D}" dt="2021-12-01T16:29:34.207" v="2884" actId="478"/>
          <ac:picMkLst>
            <pc:docMk/>
            <pc:sldMk cId="3826342389" sldId="457"/>
            <ac:picMk id="7" creationId="{3A5A9D6D-BEA6-4A50-9972-3179467447A8}"/>
          </ac:picMkLst>
        </pc:picChg>
        <pc:picChg chg="add mod">
          <ac:chgData name="Premananda Indic" userId="8df63362-5d81-410c-ab6a-1b6fb842c75e" providerId="ADAL" clId="{036D6273-7E9A-469E-992D-CE6AA1587A6D}" dt="2021-12-01T16:37:30.165" v="3047" actId="1076"/>
          <ac:picMkLst>
            <pc:docMk/>
            <pc:sldMk cId="3826342389" sldId="457"/>
            <ac:picMk id="8" creationId="{EFD0291D-A50F-4580-A53F-24ED26A147CF}"/>
          </ac:picMkLst>
        </pc:picChg>
      </pc:sldChg>
      <pc:sldChg chg="modSp add modAnim">
        <pc:chgData name="Premananda Indic" userId="8df63362-5d81-410c-ab6a-1b6fb842c75e" providerId="ADAL" clId="{036D6273-7E9A-469E-992D-CE6AA1587A6D}" dt="2021-12-01T16:51:14.859" v="3278"/>
        <pc:sldMkLst>
          <pc:docMk/>
          <pc:sldMk cId="1444431551" sldId="458"/>
        </pc:sldMkLst>
        <pc:spChg chg="mod">
          <ac:chgData name="Premananda Indic" userId="8df63362-5d81-410c-ab6a-1b6fb842c75e" providerId="ADAL" clId="{036D6273-7E9A-469E-992D-CE6AA1587A6D}" dt="2021-12-01T16:50:13.580" v="3274" actId="20577"/>
          <ac:spMkLst>
            <pc:docMk/>
            <pc:sldMk cId="1444431551" sldId="458"/>
            <ac:spMk id="21" creationId="{5CBAA47D-4AEF-453B-859D-8616ADBE7E89}"/>
          </ac:spMkLst>
        </pc:spChg>
      </pc:sldChg>
      <pc:sldChg chg="addSp delSp modSp add mod delAnim modAnim">
        <pc:chgData name="Premananda Indic" userId="8df63362-5d81-410c-ab6a-1b6fb842c75e" providerId="ADAL" clId="{036D6273-7E9A-469E-992D-CE6AA1587A6D}" dt="2021-12-01T18:00:12.518" v="3565"/>
        <pc:sldMkLst>
          <pc:docMk/>
          <pc:sldMk cId="4281374723" sldId="459"/>
        </pc:sldMkLst>
        <pc:spChg chg="mod">
          <ac:chgData name="Premananda Indic" userId="8df63362-5d81-410c-ab6a-1b6fb842c75e" providerId="ADAL" clId="{036D6273-7E9A-469E-992D-CE6AA1587A6D}" dt="2021-12-01T17:27:53.731" v="3373" actId="20577"/>
          <ac:spMkLst>
            <pc:docMk/>
            <pc:sldMk cId="4281374723" sldId="459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036D6273-7E9A-469E-992D-CE6AA1587A6D}" dt="2021-12-01T17:57:57.998" v="3562" actId="164"/>
          <ac:spMkLst>
            <pc:docMk/>
            <pc:sldMk cId="4281374723" sldId="459"/>
            <ac:spMk id="7" creationId="{208115B6-6B35-41E5-AFF8-B9232D01205E}"/>
          </ac:spMkLst>
        </pc:spChg>
        <pc:spChg chg="add mod">
          <ac:chgData name="Premananda Indic" userId="8df63362-5d81-410c-ab6a-1b6fb842c75e" providerId="ADAL" clId="{036D6273-7E9A-469E-992D-CE6AA1587A6D}" dt="2021-12-01T17:57:57.998" v="3562" actId="164"/>
          <ac:spMkLst>
            <pc:docMk/>
            <pc:sldMk cId="4281374723" sldId="459"/>
            <ac:spMk id="9" creationId="{0BBB15BA-5803-4A8C-BC79-6975AAEEC0DD}"/>
          </ac:spMkLst>
        </pc:spChg>
        <pc:spChg chg="mod">
          <ac:chgData name="Premananda Indic" userId="8df63362-5d81-410c-ab6a-1b6fb842c75e" providerId="ADAL" clId="{036D6273-7E9A-469E-992D-CE6AA1587A6D}" dt="2021-12-01T17:42:35.049" v="3446" actId="20577"/>
          <ac:spMkLst>
            <pc:docMk/>
            <pc:sldMk cId="4281374723" sldId="459"/>
            <ac:spMk id="21" creationId="{5CBAA47D-4AEF-453B-859D-8616ADBE7E89}"/>
          </ac:spMkLst>
        </pc:spChg>
        <pc:grpChg chg="add mod">
          <ac:chgData name="Premananda Indic" userId="8df63362-5d81-410c-ab6a-1b6fb842c75e" providerId="ADAL" clId="{036D6273-7E9A-469E-992D-CE6AA1587A6D}" dt="2021-12-01T17:57:57.998" v="3562" actId="164"/>
          <ac:grpSpMkLst>
            <pc:docMk/>
            <pc:sldMk cId="4281374723" sldId="459"/>
            <ac:grpSpMk id="6" creationId="{D48AC11D-3CDB-47F2-A071-DF40D806EE87}"/>
          </ac:grpSpMkLst>
        </pc:grpChg>
        <pc:picChg chg="del">
          <ac:chgData name="Premananda Indic" userId="8df63362-5d81-410c-ab6a-1b6fb842c75e" providerId="ADAL" clId="{036D6273-7E9A-469E-992D-CE6AA1587A6D}" dt="2021-12-01T17:13:54" v="3280" actId="478"/>
          <ac:picMkLst>
            <pc:docMk/>
            <pc:sldMk cId="4281374723" sldId="459"/>
            <ac:picMk id="8" creationId="{EFD0291D-A50F-4580-A53F-24ED26A147CF}"/>
          </ac:picMkLst>
        </pc:picChg>
      </pc:sldChg>
    </pc:docChg>
  </pc:docChgLst>
  <pc:docChgLst>
    <pc:chgData name="Premananda Indic" userId="8df63362-5d81-410c-ab6a-1b6fb842c75e" providerId="ADAL" clId="{2B60AA84-A017-4BBF-9CE2-FBD1B638B550}"/>
    <pc:docChg chg="undo custSel mod addSld delSld modSld sldOrd">
      <pc:chgData name="Premananda Indic" userId="8df63362-5d81-410c-ab6a-1b6fb842c75e" providerId="ADAL" clId="{2B60AA84-A017-4BBF-9CE2-FBD1B638B550}" dt="2022-01-27T18:01:13.298" v="855" actId="207"/>
      <pc:docMkLst>
        <pc:docMk/>
      </pc:docMkLst>
      <pc:sldChg chg="modSp mod">
        <pc:chgData name="Premananda Indic" userId="8df63362-5d81-410c-ab6a-1b6fb842c75e" providerId="ADAL" clId="{2B60AA84-A017-4BBF-9CE2-FBD1B638B550}" dt="2022-01-16T16:06:41.441" v="31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2B60AA84-A017-4BBF-9CE2-FBD1B638B550}" dt="2022-01-16T16:06:41.441" v="31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del">
        <pc:chgData name="Premananda Indic" userId="8df63362-5d81-410c-ab6a-1b6fb842c75e" providerId="ADAL" clId="{2B60AA84-A017-4BBF-9CE2-FBD1B638B550}" dt="2022-01-16T16:48:44.764" v="446" actId="47"/>
        <pc:sldMkLst>
          <pc:docMk/>
          <pc:sldMk cId="1348593166" sldId="258"/>
        </pc:sldMkLst>
      </pc:sldChg>
      <pc:sldChg chg="del">
        <pc:chgData name="Premananda Indic" userId="8df63362-5d81-410c-ab6a-1b6fb842c75e" providerId="ADAL" clId="{2B60AA84-A017-4BBF-9CE2-FBD1B638B550}" dt="2022-01-16T16:49:43.600" v="456" actId="47"/>
        <pc:sldMkLst>
          <pc:docMk/>
          <pc:sldMk cId="4221672982" sldId="316"/>
        </pc:sldMkLst>
      </pc:sldChg>
      <pc:sldChg chg="del">
        <pc:chgData name="Premananda Indic" userId="8df63362-5d81-410c-ab6a-1b6fb842c75e" providerId="ADAL" clId="{2B60AA84-A017-4BBF-9CE2-FBD1B638B550}" dt="2022-01-16T16:07:51.246" v="54" actId="47"/>
        <pc:sldMkLst>
          <pc:docMk/>
          <pc:sldMk cId="3217524141" sldId="338"/>
        </pc:sldMkLst>
      </pc:sldChg>
      <pc:sldChg chg="del">
        <pc:chgData name="Premananda Indic" userId="8df63362-5d81-410c-ab6a-1b6fb842c75e" providerId="ADAL" clId="{2B60AA84-A017-4BBF-9CE2-FBD1B638B550}" dt="2022-01-16T16:52:14.980" v="480" actId="47"/>
        <pc:sldMkLst>
          <pc:docMk/>
          <pc:sldMk cId="1893197085" sldId="345"/>
        </pc:sldMkLst>
      </pc:sldChg>
      <pc:sldChg chg="del">
        <pc:chgData name="Premananda Indic" userId="8df63362-5d81-410c-ab6a-1b6fb842c75e" providerId="ADAL" clId="{2B60AA84-A017-4BBF-9CE2-FBD1B638B550}" dt="2022-01-16T16:55:07.845" v="517" actId="47"/>
        <pc:sldMkLst>
          <pc:docMk/>
          <pc:sldMk cId="503175094" sldId="363"/>
        </pc:sldMkLst>
      </pc:sldChg>
      <pc:sldChg chg="del">
        <pc:chgData name="Premananda Indic" userId="8df63362-5d81-410c-ab6a-1b6fb842c75e" providerId="ADAL" clId="{2B60AA84-A017-4BBF-9CE2-FBD1B638B550}" dt="2022-01-16T16:08:30.830" v="71" actId="47"/>
        <pc:sldMkLst>
          <pc:docMk/>
          <pc:sldMk cId="3211749138" sldId="365"/>
        </pc:sldMkLst>
      </pc:sldChg>
      <pc:sldChg chg="modSp modAnim">
        <pc:chgData name="Premananda Indic" userId="8df63362-5d81-410c-ab6a-1b6fb842c75e" providerId="ADAL" clId="{2B60AA84-A017-4BBF-9CE2-FBD1B638B550}" dt="2022-01-16T16:07:06.355" v="53" actId="5793"/>
        <pc:sldMkLst>
          <pc:docMk/>
          <pc:sldMk cId="3635547212" sldId="366"/>
        </pc:sldMkLst>
        <pc:spChg chg="mod">
          <ac:chgData name="Premananda Indic" userId="8df63362-5d81-410c-ab6a-1b6fb842c75e" providerId="ADAL" clId="{2B60AA84-A017-4BBF-9CE2-FBD1B638B550}" dt="2022-01-16T16:07:06.355" v="53" actId="5793"/>
          <ac:spMkLst>
            <pc:docMk/>
            <pc:sldMk cId="3635547212" sldId="366"/>
            <ac:spMk id="7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08.514" v="77" actId="47"/>
        <pc:sldMkLst>
          <pc:docMk/>
          <pc:sldMk cId="2053865330" sldId="367"/>
        </pc:sldMkLst>
      </pc:sldChg>
      <pc:sldChg chg="del">
        <pc:chgData name="Premananda Indic" userId="8df63362-5d81-410c-ab6a-1b6fb842c75e" providerId="ADAL" clId="{2B60AA84-A017-4BBF-9CE2-FBD1B638B550}" dt="2022-01-16T16:13:09.139" v="78" actId="47"/>
        <pc:sldMkLst>
          <pc:docMk/>
          <pc:sldMk cId="3462218859" sldId="368"/>
        </pc:sldMkLst>
      </pc:sldChg>
      <pc:sldChg chg="del">
        <pc:chgData name="Premananda Indic" userId="8df63362-5d81-410c-ab6a-1b6fb842c75e" providerId="ADAL" clId="{2B60AA84-A017-4BBF-9CE2-FBD1B638B550}" dt="2022-01-16T16:13:09.781" v="79" actId="47"/>
        <pc:sldMkLst>
          <pc:docMk/>
          <pc:sldMk cId="1263266429" sldId="369"/>
        </pc:sldMkLst>
      </pc:sldChg>
      <pc:sldChg chg="del">
        <pc:chgData name="Premananda Indic" userId="8df63362-5d81-410c-ab6a-1b6fb842c75e" providerId="ADAL" clId="{2B60AA84-A017-4BBF-9CE2-FBD1B638B550}" dt="2022-01-16T16:13:10.329" v="80" actId="47"/>
        <pc:sldMkLst>
          <pc:docMk/>
          <pc:sldMk cId="2721516328" sldId="370"/>
        </pc:sldMkLst>
      </pc:sldChg>
      <pc:sldChg chg="del">
        <pc:chgData name="Premananda Indic" userId="8df63362-5d81-410c-ab6a-1b6fb842c75e" providerId="ADAL" clId="{2B60AA84-A017-4BBF-9CE2-FBD1B638B550}" dt="2022-01-16T16:49:44.241" v="457" actId="47"/>
        <pc:sldMkLst>
          <pc:docMk/>
          <pc:sldMk cId="1472440251" sldId="371"/>
        </pc:sldMkLst>
      </pc:sldChg>
      <pc:sldChg chg="add del">
        <pc:chgData name="Premananda Indic" userId="8df63362-5d81-410c-ab6a-1b6fb842c75e" providerId="ADAL" clId="{2B60AA84-A017-4BBF-9CE2-FBD1B638B550}" dt="2022-01-16T16:50:35.483" v="467" actId="47"/>
        <pc:sldMkLst>
          <pc:docMk/>
          <pc:sldMk cId="2779951995" sldId="372"/>
        </pc:sldMkLst>
      </pc:sldChg>
      <pc:sldChg chg="del">
        <pc:chgData name="Premananda Indic" userId="8df63362-5d81-410c-ab6a-1b6fb842c75e" providerId="ADAL" clId="{2B60AA84-A017-4BBF-9CE2-FBD1B638B550}" dt="2022-01-16T16:48:54.314" v="454" actId="47"/>
        <pc:sldMkLst>
          <pc:docMk/>
          <pc:sldMk cId="3178085122" sldId="373"/>
        </pc:sldMkLst>
      </pc:sldChg>
      <pc:sldChg chg="modSp del mod">
        <pc:chgData name="Premananda Indic" userId="8df63362-5d81-410c-ab6a-1b6fb842c75e" providerId="ADAL" clId="{2B60AA84-A017-4BBF-9CE2-FBD1B638B550}" dt="2022-01-16T16:51:34.850" v="478" actId="47"/>
        <pc:sldMkLst>
          <pc:docMk/>
          <pc:sldMk cId="2512270769" sldId="374"/>
        </pc:sldMkLst>
        <pc:spChg chg="mod">
          <ac:chgData name="Premananda Indic" userId="8df63362-5d81-410c-ab6a-1b6fb842c75e" providerId="ADAL" clId="{2B60AA84-A017-4BBF-9CE2-FBD1B638B550}" dt="2022-01-16T16:51:00.315" v="476" actId="20577"/>
          <ac:spMkLst>
            <pc:docMk/>
            <pc:sldMk cId="2512270769" sldId="374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2B60AA84-A017-4BBF-9CE2-FBD1B638B550}" dt="2022-01-16T16:48:43.617" v="445" actId="47"/>
        <pc:sldMkLst>
          <pc:docMk/>
          <pc:sldMk cId="1874635576" sldId="375"/>
        </pc:sldMkLst>
      </pc:sldChg>
      <pc:sldChg chg="del">
        <pc:chgData name="Premananda Indic" userId="8df63362-5d81-410c-ab6a-1b6fb842c75e" providerId="ADAL" clId="{2B60AA84-A017-4BBF-9CE2-FBD1B638B550}" dt="2022-01-16T16:50:00.790" v="464" actId="47"/>
        <pc:sldMkLst>
          <pc:docMk/>
          <pc:sldMk cId="974886233" sldId="376"/>
        </pc:sldMkLst>
      </pc:sldChg>
      <pc:sldChg chg="del">
        <pc:chgData name="Premananda Indic" userId="8df63362-5d81-410c-ab6a-1b6fb842c75e" providerId="ADAL" clId="{2B60AA84-A017-4BBF-9CE2-FBD1B638B550}" dt="2022-01-16T16:50:02.264" v="465" actId="47"/>
        <pc:sldMkLst>
          <pc:docMk/>
          <pc:sldMk cId="3434365698" sldId="379"/>
        </pc:sldMkLst>
      </pc:sldChg>
      <pc:sldChg chg="add del">
        <pc:chgData name="Premananda Indic" userId="8df63362-5d81-410c-ab6a-1b6fb842c75e" providerId="ADAL" clId="{2B60AA84-A017-4BBF-9CE2-FBD1B638B550}" dt="2022-01-16T16:54:58.951" v="508" actId="47"/>
        <pc:sldMkLst>
          <pc:docMk/>
          <pc:sldMk cId="2499031209" sldId="380"/>
        </pc:sldMkLst>
      </pc:sldChg>
      <pc:sldChg chg="add del">
        <pc:chgData name="Premananda Indic" userId="8df63362-5d81-410c-ab6a-1b6fb842c75e" providerId="ADAL" clId="{2B60AA84-A017-4BBF-9CE2-FBD1B638B550}" dt="2022-01-16T16:54:59.563" v="509" actId="47"/>
        <pc:sldMkLst>
          <pc:docMk/>
          <pc:sldMk cId="939365298" sldId="381"/>
        </pc:sldMkLst>
      </pc:sldChg>
      <pc:sldChg chg="add del">
        <pc:chgData name="Premananda Indic" userId="8df63362-5d81-410c-ab6a-1b6fb842c75e" providerId="ADAL" clId="{2B60AA84-A017-4BBF-9CE2-FBD1B638B550}" dt="2022-01-16T16:55:00.075" v="510" actId="47"/>
        <pc:sldMkLst>
          <pc:docMk/>
          <pc:sldMk cId="2345602148" sldId="382"/>
        </pc:sldMkLst>
      </pc:sldChg>
      <pc:sldChg chg="add del">
        <pc:chgData name="Premananda Indic" userId="8df63362-5d81-410c-ab6a-1b6fb842c75e" providerId="ADAL" clId="{2B60AA84-A017-4BBF-9CE2-FBD1B638B550}" dt="2022-01-16T16:55:01.080" v="511" actId="47"/>
        <pc:sldMkLst>
          <pc:docMk/>
          <pc:sldMk cId="2737048545" sldId="383"/>
        </pc:sldMkLst>
      </pc:sldChg>
      <pc:sldChg chg="del">
        <pc:chgData name="Premananda Indic" userId="8df63362-5d81-410c-ab6a-1b6fb842c75e" providerId="ADAL" clId="{2B60AA84-A017-4BBF-9CE2-FBD1B638B550}" dt="2022-01-16T16:55:02.007" v="512" actId="47"/>
        <pc:sldMkLst>
          <pc:docMk/>
          <pc:sldMk cId="1065561331" sldId="384"/>
        </pc:sldMkLst>
      </pc:sldChg>
      <pc:sldChg chg="del">
        <pc:chgData name="Premananda Indic" userId="8df63362-5d81-410c-ab6a-1b6fb842c75e" providerId="ADAL" clId="{2B60AA84-A017-4BBF-9CE2-FBD1B638B550}" dt="2022-01-16T16:55:03.067" v="513" actId="47"/>
        <pc:sldMkLst>
          <pc:docMk/>
          <pc:sldMk cId="2581899183" sldId="385"/>
        </pc:sldMkLst>
      </pc:sldChg>
      <pc:sldChg chg="del ord">
        <pc:chgData name="Premananda Indic" userId="8df63362-5d81-410c-ab6a-1b6fb842c75e" providerId="ADAL" clId="{2B60AA84-A017-4BBF-9CE2-FBD1B638B550}" dt="2022-01-16T16:54:37.765" v="507" actId="47"/>
        <pc:sldMkLst>
          <pc:docMk/>
          <pc:sldMk cId="1680371398" sldId="386"/>
        </pc:sldMkLst>
      </pc:sldChg>
      <pc:sldChg chg="del">
        <pc:chgData name="Premananda Indic" userId="8df63362-5d81-410c-ab6a-1b6fb842c75e" providerId="ADAL" clId="{2B60AA84-A017-4BBF-9CE2-FBD1B638B550}" dt="2022-01-16T16:55:06.937" v="516" actId="47"/>
        <pc:sldMkLst>
          <pc:docMk/>
          <pc:sldMk cId="864569865" sldId="387"/>
        </pc:sldMkLst>
      </pc:sldChg>
      <pc:sldChg chg="modSp mod">
        <pc:chgData name="Premananda Indic" userId="8df63362-5d81-410c-ab6a-1b6fb842c75e" providerId="ADAL" clId="{2B60AA84-A017-4BBF-9CE2-FBD1B638B550}" dt="2022-01-16T16:07:59.877" v="70" actId="20577"/>
        <pc:sldMkLst>
          <pc:docMk/>
          <pc:sldMk cId="3361373708" sldId="434"/>
        </pc:sldMkLst>
        <pc:spChg chg="mod">
          <ac:chgData name="Premananda Indic" userId="8df63362-5d81-410c-ab6a-1b6fb842c75e" providerId="ADAL" clId="{2B60AA84-A017-4BBF-9CE2-FBD1B638B550}" dt="2022-01-16T16:07:59.877" v="70" actId="20577"/>
          <ac:spMkLst>
            <pc:docMk/>
            <pc:sldMk cId="3361373708" sldId="43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15.667" v="82" actId="47"/>
        <pc:sldMkLst>
          <pc:docMk/>
          <pc:sldMk cId="3998132962" sldId="436"/>
        </pc:sldMkLst>
      </pc:sldChg>
      <pc:sldChg chg="del">
        <pc:chgData name="Premananda Indic" userId="8df63362-5d81-410c-ab6a-1b6fb842c75e" providerId="ADAL" clId="{2B60AA84-A017-4BBF-9CE2-FBD1B638B550}" dt="2022-01-16T16:48:18.242" v="440" actId="47"/>
        <pc:sldMkLst>
          <pc:docMk/>
          <pc:sldMk cId="3610368057" sldId="437"/>
        </pc:sldMkLst>
      </pc:sldChg>
      <pc:sldChg chg="del">
        <pc:chgData name="Premananda Indic" userId="8df63362-5d81-410c-ab6a-1b6fb842c75e" providerId="ADAL" clId="{2B60AA84-A017-4BBF-9CE2-FBD1B638B550}" dt="2022-01-16T16:48:19.599" v="441" actId="47"/>
        <pc:sldMkLst>
          <pc:docMk/>
          <pc:sldMk cId="2707074415" sldId="438"/>
        </pc:sldMkLst>
      </pc:sldChg>
      <pc:sldChg chg="del">
        <pc:chgData name="Premananda Indic" userId="8df63362-5d81-410c-ab6a-1b6fb842c75e" providerId="ADAL" clId="{2B60AA84-A017-4BBF-9CE2-FBD1B638B550}" dt="2022-01-16T16:48:20.710" v="442" actId="47"/>
        <pc:sldMkLst>
          <pc:docMk/>
          <pc:sldMk cId="2882679158" sldId="439"/>
        </pc:sldMkLst>
      </pc:sldChg>
      <pc:sldChg chg="del">
        <pc:chgData name="Premananda Indic" userId="8df63362-5d81-410c-ab6a-1b6fb842c75e" providerId="ADAL" clId="{2B60AA84-A017-4BBF-9CE2-FBD1B638B550}" dt="2022-01-16T16:48:45.591" v="447" actId="47"/>
        <pc:sldMkLst>
          <pc:docMk/>
          <pc:sldMk cId="2563751081" sldId="440"/>
        </pc:sldMkLst>
      </pc:sldChg>
      <pc:sldChg chg="del">
        <pc:chgData name="Premananda Indic" userId="8df63362-5d81-410c-ab6a-1b6fb842c75e" providerId="ADAL" clId="{2B60AA84-A017-4BBF-9CE2-FBD1B638B550}" dt="2022-01-16T16:10:52.585" v="72" actId="47"/>
        <pc:sldMkLst>
          <pc:docMk/>
          <pc:sldMk cId="2206254907" sldId="441"/>
        </pc:sldMkLst>
      </pc:sldChg>
      <pc:sldChg chg="modSp mod">
        <pc:chgData name="Premananda Indic" userId="8df63362-5d81-410c-ab6a-1b6fb842c75e" providerId="ADAL" clId="{2B60AA84-A017-4BBF-9CE2-FBD1B638B550}" dt="2022-01-16T16:13:00.761" v="73" actId="20577"/>
        <pc:sldMkLst>
          <pc:docMk/>
          <pc:sldMk cId="3888100411" sldId="441"/>
        </pc:sldMkLst>
        <pc:spChg chg="mod">
          <ac:chgData name="Premananda Indic" userId="8df63362-5d81-410c-ab6a-1b6fb842c75e" providerId="ADAL" clId="{2B60AA84-A017-4BBF-9CE2-FBD1B638B550}" dt="2022-01-16T16:13:00.761" v="73" actId="20577"/>
          <ac:spMkLst>
            <pc:docMk/>
            <pc:sldMk cId="3888100411" sldId="441"/>
            <ac:spMk id="1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48:55.118" v="455" actId="47"/>
        <pc:sldMkLst>
          <pc:docMk/>
          <pc:sldMk cId="3268660916" sldId="442"/>
        </pc:sldMkLst>
      </pc:sldChg>
      <pc:sldChg chg="del">
        <pc:chgData name="Premananda Indic" userId="8df63362-5d81-410c-ab6a-1b6fb842c75e" providerId="ADAL" clId="{2B60AA84-A017-4BBF-9CE2-FBD1B638B550}" dt="2022-01-16T16:48:46.281" v="448" actId="47"/>
        <pc:sldMkLst>
          <pc:docMk/>
          <pc:sldMk cId="284968512" sldId="443"/>
        </pc:sldMkLst>
      </pc:sldChg>
      <pc:sldChg chg="del">
        <pc:chgData name="Premananda Indic" userId="8df63362-5d81-410c-ab6a-1b6fb842c75e" providerId="ADAL" clId="{2B60AA84-A017-4BBF-9CE2-FBD1B638B550}" dt="2022-01-16T16:48:47.707" v="449" actId="47"/>
        <pc:sldMkLst>
          <pc:docMk/>
          <pc:sldMk cId="368877628" sldId="444"/>
        </pc:sldMkLst>
      </pc:sldChg>
      <pc:sldChg chg="del">
        <pc:chgData name="Premananda Indic" userId="8df63362-5d81-410c-ab6a-1b6fb842c75e" providerId="ADAL" clId="{2B60AA84-A017-4BBF-9CE2-FBD1B638B550}" dt="2022-01-16T16:48:48.519" v="450" actId="47"/>
        <pc:sldMkLst>
          <pc:docMk/>
          <pc:sldMk cId="3663893030" sldId="445"/>
        </pc:sldMkLst>
      </pc:sldChg>
      <pc:sldChg chg="del">
        <pc:chgData name="Premananda Indic" userId="8df63362-5d81-410c-ab6a-1b6fb842c75e" providerId="ADAL" clId="{2B60AA84-A017-4BBF-9CE2-FBD1B638B550}" dt="2022-01-16T16:48:49.349" v="451" actId="47"/>
        <pc:sldMkLst>
          <pc:docMk/>
          <pc:sldMk cId="480668024" sldId="446"/>
        </pc:sldMkLst>
      </pc:sldChg>
      <pc:sldChg chg="del">
        <pc:chgData name="Premananda Indic" userId="8df63362-5d81-410c-ab6a-1b6fb842c75e" providerId="ADAL" clId="{2B60AA84-A017-4BBF-9CE2-FBD1B638B550}" dt="2022-01-16T16:48:50.207" v="452" actId="47"/>
        <pc:sldMkLst>
          <pc:docMk/>
          <pc:sldMk cId="86339584" sldId="447"/>
        </pc:sldMkLst>
      </pc:sldChg>
      <pc:sldChg chg="del">
        <pc:chgData name="Premananda Indic" userId="8df63362-5d81-410c-ab6a-1b6fb842c75e" providerId="ADAL" clId="{2B60AA84-A017-4BBF-9CE2-FBD1B638B550}" dt="2022-01-16T16:48:51.209" v="453" actId="47"/>
        <pc:sldMkLst>
          <pc:docMk/>
          <pc:sldMk cId="2096333859" sldId="448"/>
        </pc:sldMkLst>
      </pc:sldChg>
      <pc:sldChg chg="del">
        <pc:chgData name="Premananda Indic" userId="8df63362-5d81-410c-ab6a-1b6fb842c75e" providerId="ADAL" clId="{2B60AA84-A017-4BBF-9CE2-FBD1B638B550}" dt="2022-01-16T16:52:15.545" v="481" actId="47"/>
        <pc:sldMkLst>
          <pc:docMk/>
          <pc:sldMk cId="1931771524" sldId="449"/>
        </pc:sldMkLst>
      </pc:sldChg>
      <pc:sldChg chg="modSp add del mod">
        <pc:chgData name="Premananda Indic" userId="8df63362-5d81-410c-ab6a-1b6fb842c75e" providerId="ADAL" clId="{2B60AA84-A017-4BBF-9CE2-FBD1B638B550}" dt="2022-01-16T16:53:26.140" v="492" actId="20577"/>
        <pc:sldMkLst>
          <pc:docMk/>
          <pc:sldMk cId="4043657364" sldId="450"/>
        </pc:sldMkLst>
        <pc:spChg chg="mod">
          <ac:chgData name="Premananda Indic" userId="8df63362-5d81-410c-ab6a-1b6fb842c75e" providerId="ADAL" clId="{2B60AA84-A017-4BBF-9CE2-FBD1B638B550}" dt="2022-01-16T16:53:26.140" v="492" actId="20577"/>
          <ac:spMkLst>
            <pc:docMk/>
            <pc:sldMk cId="4043657364" sldId="450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2B60AA84-A017-4BBF-9CE2-FBD1B638B550}" dt="2022-01-16T16:49:58.658" v="461" actId="47"/>
        <pc:sldMkLst>
          <pc:docMk/>
          <pc:sldMk cId="3114158023" sldId="451"/>
        </pc:sldMkLst>
      </pc:sldChg>
      <pc:sldChg chg="del">
        <pc:chgData name="Premananda Indic" userId="8df63362-5d81-410c-ab6a-1b6fb842c75e" providerId="ADAL" clId="{2B60AA84-A017-4BBF-9CE2-FBD1B638B550}" dt="2022-01-16T16:49:59.399" v="462" actId="47"/>
        <pc:sldMkLst>
          <pc:docMk/>
          <pc:sldMk cId="608905801" sldId="452"/>
        </pc:sldMkLst>
      </pc:sldChg>
      <pc:sldChg chg="del">
        <pc:chgData name="Premananda Indic" userId="8df63362-5d81-410c-ab6a-1b6fb842c75e" providerId="ADAL" clId="{2B60AA84-A017-4BBF-9CE2-FBD1B638B550}" dt="2022-01-16T16:50:00.074" v="463" actId="47"/>
        <pc:sldMkLst>
          <pc:docMk/>
          <pc:sldMk cId="2199839874" sldId="453"/>
        </pc:sldMkLst>
      </pc:sldChg>
      <pc:sldChg chg="del">
        <pc:chgData name="Premananda Indic" userId="8df63362-5d81-410c-ab6a-1b6fb842c75e" providerId="ADAL" clId="{2B60AA84-A017-4BBF-9CE2-FBD1B638B550}" dt="2022-01-16T16:55:05.761" v="515" actId="47"/>
        <pc:sldMkLst>
          <pc:docMk/>
          <pc:sldMk cId="2544566268" sldId="454"/>
        </pc:sldMkLst>
      </pc:sldChg>
      <pc:sldChg chg="del">
        <pc:chgData name="Premananda Indic" userId="8df63362-5d81-410c-ab6a-1b6fb842c75e" providerId="ADAL" clId="{2B60AA84-A017-4BBF-9CE2-FBD1B638B550}" dt="2022-01-16T16:49:57.643" v="460" actId="47"/>
        <pc:sldMkLst>
          <pc:docMk/>
          <pc:sldMk cId="266337982" sldId="455"/>
        </pc:sldMkLst>
      </pc:sldChg>
      <pc:sldChg chg="del">
        <pc:chgData name="Premananda Indic" userId="8df63362-5d81-410c-ab6a-1b6fb842c75e" providerId="ADAL" clId="{2B60AA84-A017-4BBF-9CE2-FBD1B638B550}" dt="2022-01-16T16:13:06.460" v="75" actId="47"/>
        <pc:sldMkLst>
          <pc:docMk/>
          <pc:sldMk cId="714489066" sldId="456"/>
        </pc:sldMkLst>
      </pc:sldChg>
      <pc:sldChg chg="modSp mod">
        <pc:chgData name="Premananda Indic" userId="8df63362-5d81-410c-ab6a-1b6fb842c75e" providerId="ADAL" clId="{2B60AA84-A017-4BBF-9CE2-FBD1B638B550}" dt="2022-01-16T16:50:26.339" v="466" actId="207"/>
        <pc:sldMkLst>
          <pc:docMk/>
          <pc:sldMk cId="1709251797" sldId="457"/>
        </pc:sldMkLst>
        <pc:spChg chg="mod">
          <ac:chgData name="Premananda Indic" userId="8df63362-5d81-410c-ab6a-1b6fb842c75e" providerId="ADAL" clId="{2B60AA84-A017-4BBF-9CE2-FBD1B638B550}" dt="2022-01-16T16:50:26.339" v="466" actId="207"/>
          <ac:spMkLst>
            <pc:docMk/>
            <pc:sldMk cId="1709251797" sldId="457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05.197" v="74" actId="47"/>
        <pc:sldMkLst>
          <pc:docMk/>
          <pc:sldMk cId="3826342389" sldId="457"/>
        </pc:sldMkLst>
      </pc:sldChg>
      <pc:sldChg chg="addSp modSp mod">
        <pc:chgData name="Premananda Indic" userId="8df63362-5d81-410c-ab6a-1b6fb842c75e" providerId="ADAL" clId="{2B60AA84-A017-4BBF-9CE2-FBD1B638B550}" dt="2022-01-16T16:48:05.303" v="439" actId="1076"/>
        <pc:sldMkLst>
          <pc:docMk/>
          <pc:sldMk cId="117614804" sldId="458"/>
        </pc:sldMkLst>
        <pc:spChg chg="mod">
          <ac:chgData name="Premananda Indic" userId="8df63362-5d81-410c-ab6a-1b6fb842c75e" providerId="ADAL" clId="{2B60AA84-A017-4BBF-9CE2-FBD1B638B550}" dt="2022-01-16T16:47:31.851" v="434" actId="164"/>
          <ac:spMkLst>
            <pc:docMk/>
            <pc:sldMk cId="117614804" sldId="458"/>
            <ac:spMk id="6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31.851" v="434" actId="164"/>
          <ac:spMkLst>
            <pc:docMk/>
            <pc:sldMk cId="117614804" sldId="458"/>
            <ac:spMk id="8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19.764" v="433" actId="164"/>
          <ac:spMkLst>
            <pc:docMk/>
            <pc:sldMk cId="117614804" sldId="458"/>
            <ac:spMk id="10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19.764" v="433" actId="164"/>
          <ac:spMkLst>
            <pc:docMk/>
            <pc:sldMk cId="117614804" sldId="458"/>
            <ac:spMk id="11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8:05.303" v="439" actId="1076"/>
          <ac:spMkLst>
            <pc:docMk/>
            <pc:sldMk cId="117614804" sldId="458"/>
            <ac:spMk id="12" creationId="{00000000-0000-0000-0000-000000000000}"/>
          </ac:spMkLst>
        </pc:spChg>
        <pc:grpChg chg="add mod">
          <ac:chgData name="Premananda Indic" userId="8df63362-5d81-410c-ab6a-1b6fb842c75e" providerId="ADAL" clId="{2B60AA84-A017-4BBF-9CE2-FBD1B638B550}" dt="2022-01-16T16:47:58.091" v="438" actId="1076"/>
          <ac:grpSpMkLst>
            <pc:docMk/>
            <pc:sldMk cId="117614804" sldId="458"/>
            <ac:grpSpMk id="13" creationId="{718146A4-81A6-4F8E-952E-04017B8D16FE}"/>
          </ac:grpSpMkLst>
        </pc:grpChg>
        <pc:grpChg chg="add mod">
          <ac:chgData name="Premananda Indic" userId="8df63362-5d81-410c-ab6a-1b6fb842c75e" providerId="ADAL" clId="{2B60AA84-A017-4BBF-9CE2-FBD1B638B550}" dt="2022-01-16T16:47:44.655" v="436" actId="1076"/>
          <ac:grpSpMkLst>
            <pc:docMk/>
            <pc:sldMk cId="117614804" sldId="458"/>
            <ac:grpSpMk id="14" creationId="{1B19FE00-76B2-4AC3-9F92-CA072CC002D0}"/>
          </ac:grpSpMkLst>
        </pc:grpChg>
        <pc:picChg chg="mod">
          <ac:chgData name="Premananda Indic" userId="8df63362-5d81-410c-ab6a-1b6fb842c75e" providerId="ADAL" clId="{2B60AA84-A017-4BBF-9CE2-FBD1B638B550}" dt="2022-01-16T16:47:31.851" v="434" actId="164"/>
          <ac:picMkLst>
            <pc:docMk/>
            <pc:sldMk cId="117614804" sldId="458"/>
            <ac:picMk id="3" creationId="{00000000-0000-0000-0000-000000000000}"/>
          </ac:picMkLst>
        </pc:picChg>
        <pc:picChg chg="mod">
          <ac:chgData name="Premananda Indic" userId="8df63362-5d81-410c-ab6a-1b6fb842c75e" providerId="ADAL" clId="{2B60AA84-A017-4BBF-9CE2-FBD1B638B550}" dt="2022-01-16T16:47:31.851" v="434" actId="164"/>
          <ac:picMkLst>
            <pc:docMk/>
            <pc:sldMk cId="117614804" sldId="458"/>
            <ac:picMk id="7" creationId="{00000000-0000-0000-0000-000000000000}"/>
          </ac:picMkLst>
        </pc:picChg>
        <pc:picChg chg="mod">
          <ac:chgData name="Premananda Indic" userId="8df63362-5d81-410c-ab6a-1b6fb842c75e" providerId="ADAL" clId="{2B60AA84-A017-4BBF-9CE2-FBD1B638B550}" dt="2022-01-16T16:47:19.764" v="433" actId="164"/>
          <ac:picMkLst>
            <pc:docMk/>
            <pc:sldMk cId="117614804" sldId="458"/>
            <ac:picMk id="9" creationId="{00000000-0000-0000-0000-000000000000}"/>
          </ac:picMkLst>
        </pc:picChg>
      </pc:sldChg>
      <pc:sldChg chg="del">
        <pc:chgData name="Premananda Indic" userId="8df63362-5d81-410c-ab6a-1b6fb842c75e" providerId="ADAL" clId="{2B60AA84-A017-4BBF-9CE2-FBD1B638B550}" dt="2022-01-16T16:13:14.464" v="81" actId="47"/>
        <pc:sldMkLst>
          <pc:docMk/>
          <pc:sldMk cId="1444431551" sldId="458"/>
        </pc:sldMkLst>
      </pc:sldChg>
      <pc:sldChg chg="del">
        <pc:chgData name="Premananda Indic" userId="8df63362-5d81-410c-ab6a-1b6fb842c75e" providerId="ADAL" clId="{2B60AA84-A017-4BBF-9CE2-FBD1B638B550}" dt="2022-01-16T16:13:07.479" v="76" actId="47"/>
        <pc:sldMkLst>
          <pc:docMk/>
          <pc:sldMk cId="4281374723" sldId="459"/>
        </pc:sldMkLst>
      </pc:sldChg>
      <pc:sldChg chg="modSp mod">
        <pc:chgData name="Premananda Indic" userId="8df63362-5d81-410c-ab6a-1b6fb842c75e" providerId="ADAL" clId="{2B60AA84-A017-4BBF-9CE2-FBD1B638B550}" dt="2022-01-16T16:35:28.782" v="380" actId="20577"/>
        <pc:sldMkLst>
          <pc:docMk/>
          <pc:sldMk cId="1043081301" sldId="460"/>
        </pc:sldMkLst>
        <pc:spChg chg="mod">
          <ac:chgData name="Premananda Indic" userId="8df63362-5d81-410c-ab6a-1b6fb842c75e" providerId="ADAL" clId="{2B60AA84-A017-4BBF-9CE2-FBD1B638B550}" dt="2022-01-16T16:35:28.782" v="380" actId="20577"/>
          <ac:spMkLst>
            <pc:docMk/>
            <pc:sldMk cId="1043081301" sldId="460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35:44.346" v="396" actId="20577"/>
        <pc:sldMkLst>
          <pc:docMk/>
          <pc:sldMk cId="2626054179" sldId="466"/>
        </pc:sldMkLst>
        <pc:spChg chg="mod">
          <ac:chgData name="Premananda Indic" userId="8df63362-5d81-410c-ab6a-1b6fb842c75e" providerId="ADAL" clId="{2B60AA84-A017-4BBF-9CE2-FBD1B638B550}" dt="2022-01-16T16:35:44.346" v="396" actId="20577"/>
          <ac:spMkLst>
            <pc:docMk/>
            <pc:sldMk cId="2626054179" sldId="466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22:06.265" v="361" actId="6549"/>
        <pc:sldMkLst>
          <pc:docMk/>
          <pc:sldMk cId="3146090132" sldId="467"/>
        </pc:sldMkLst>
        <pc:spChg chg="mod">
          <ac:chgData name="Premananda Indic" userId="8df63362-5d81-410c-ab6a-1b6fb842c75e" providerId="ADAL" clId="{2B60AA84-A017-4BBF-9CE2-FBD1B638B550}" dt="2022-01-16T16:22:06.265" v="361" actId="6549"/>
          <ac:spMkLst>
            <pc:docMk/>
            <pc:sldMk cId="3146090132" sldId="467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5:51.537" v="186" actId="47"/>
        <pc:sldMkLst>
          <pc:docMk/>
          <pc:sldMk cId="4032777684" sldId="468"/>
        </pc:sldMkLst>
      </pc:sldChg>
      <pc:sldChg chg="addSp delSp modSp mod">
        <pc:chgData name="Premananda Indic" userId="8df63362-5d81-410c-ab6a-1b6fb842c75e" providerId="ADAL" clId="{2B60AA84-A017-4BBF-9CE2-FBD1B638B550}" dt="2022-01-16T16:44:26.665" v="431" actId="255"/>
        <pc:sldMkLst>
          <pc:docMk/>
          <pc:sldMk cId="1971831875" sldId="476"/>
        </pc:sldMkLst>
        <pc:spChg chg="mod">
          <ac:chgData name="Premananda Indic" userId="8df63362-5d81-410c-ab6a-1b6fb842c75e" providerId="ADAL" clId="{2B60AA84-A017-4BBF-9CE2-FBD1B638B550}" dt="2022-01-16T16:44:26.665" v="431" actId="255"/>
          <ac:spMkLst>
            <pc:docMk/>
            <pc:sldMk cId="1971831875" sldId="476"/>
            <ac:spMk id="5" creationId="{03BBF3EE-5F4B-424D-AFD2-C951ABF894CF}"/>
          </ac:spMkLst>
        </pc:spChg>
        <pc:spChg chg="add del mod">
          <ac:chgData name="Premananda Indic" userId="8df63362-5d81-410c-ab6a-1b6fb842c75e" providerId="ADAL" clId="{2B60AA84-A017-4BBF-9CE2-FBD1B638B550}" dt="2022-01-16T16:41:52.704" v="409" actId="478"/>
          <ac:spMkLst>
            <pc:docMk/>
            <pc:sldMk cId="1971831875" sldId="476"/>
            <ac:spMk id="9" creationId="{26E77DF8-D104-4071-8B2F-EDB9897457CF}"/>
          </ac:spMkLst>
        </pc:spChg>
      </pc:sldChg>
      <pc:sldChg chg="modSp add del mod">
        <pc:chgData name="Premananda Indic" userId="8df63362-5d81-410c-ab6a-1b6fb842c75e" providerId="ADAL" clId="{2B60AA84-A017-4BBF-9CE2-FBD1B638B550}" dt="2022-01-16T16:18:41.609" v="236" actId="47"/>
        <pc:sldMkLst>
          <pc:docMk/>
          <pc:sldMk cId="3767787486" sldId="480"/>
        </pc:sldMkLst>
        <pc:spChg chg="mod">
          <ac:chgData name="Premananda Indic" userId="8df63362-5d81-410c-ab6a-1b6fb842c75e" providerId="ADAL" clId="{2B60AA84-A017-4BBF-9CE2-FBD1B638B550}" dt="2022-01-16T16:16:39.381" v="235" actId="20577"/>
          <ac:spMkLst>
            <pc:docMk/>
            <pc:sldMk cId="3767787486" sldId="480"/>
            <ac:spMk id="5" creationId="{03BBF3EE-5F4B-424D-AFD2-C951ABF894CF}"/>
          </ac:spMkLst>
        </pc:spChg>
      </pc:sldChg>
      <pc:sldChg chg="modSp add mod">
        <pc:chgData name="Premananda Indic" userId="8df63362-5d81-410c-ab6a-1b6fb842c75e" providerId="ADAL" clId="{2B60AA84-A017-4BBF-9CE2-FBD1B638B550}" dt="2022-01-16T16:23:13.821" v="364" actId="207"/>
        <pc:sldMkLst>
          <pc:docMk/>
          <pc:sldMk cId="3084363543" sldId="481"/>
        </pc:sldMkLst>
        <pc:spChg chg="mod">
          <ac:chgData name="Premananda Indic" userId="8df63362-5d81-410c-ab6a-1b6fb842c75e" providerId="ADAL" clId="{2B60AA84-A017-4BBF-9CE2-FBD1B638B550}" dt="2022-01-16T16:23:13.821" v="364" actId="207"/>
          <ac:spMkLst>
            <pc:docMk/>
            <pc:sldMk cId="3084363543" sldId="481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23:03.692" v="362" actId="47"/>
        <pc:sldMkLst>
          <pc:docMk/>
          <pc:sldMk cId="4032777684" sldId="481"/>
        </pc:sldMkLst>
      </pc:sldChg>
      <pc:sldChg chg="modSp add mod">
        <pc:chgData name="Premananda Indic" userId="8df63362-5d81-410c-ab6a-1b6fb842c75e" providerId="ADAL" clId="{2B60AA84-A017-4BBF-9CE2-FBD1B638B550}" dt="2022-01-16T16:36:42.680" v="398" actId="207"/>
        <pc:sldMkLst>
          <pc:docMk/>
          <pc:sldMk cId="1366277559" sldId="482"/>
        </pc:sldMkLst>
        <pc:spChg chg="mod">
          <ac:chgData name="Premananda Indic" userId="8df63362-5d81-410c-ab6a-1b6fb842c75e" providerId="ADAL" clId="{2B60AA84-A017-4BBF-9CE2-FBD1B638B550}" dt="2022-01-16T16:36:42.680" v="398" actId="207"/>
          <ac:spMkLst>
            <pc:docMk/>
            <pc:sldMk cId="1366277559" sldId="482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2B60AA84-A017-4BBF-9CE2-FBD1B638B550}" dt="2022-01-16T16:37:02.580" v="402" actId="207"/>
        <pc:sldMkLst>
          <pc:docMk/>
          <pc:sldMk cId="3211221576" sldId="483"/>
        </pc:sldMkLst>
        <pc:spChg chg="mod">
          <ac:chgData name="Premananda Indic" userId="8df63362-5d81-410c-ab6a-1b6fb842c75e" providerId="ADAL" clId="{2B60AA84-A017-4BBF-9CE2-FBD1B638B550}" dt="2022-01-16T16:37:02.580" v="402" actId="207"/>
          <ac:spMkLst>
            <pc:docMk/>
            <pc:sldMk cId="3211221576" sldId="483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45:34.831" v="432" actId="207"/>
        <pc:sldMkLst>
          <pc:docMk/>
          <pc:sldMk cId="1181652374" sldId="484"/>
        </pc:sldMkLst>
        <pc:spChg chg="mod">
          <ac:chgData name="Premananda Indic" userId="8df63362-5d81-410c-ab6a-1b6fb842c75e" providerId="ADAL" clId="{2B60AA84-A017-4BBF-9CE2-FBD1B638B550}" dt="2022-01-16T16:45:34.831" v="432" actId="207"/>
          <ac:spMkLst>
            <pc:docMk/>
            <pc:sldMk cId="1181652374" sldId="48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51:32.242" v="477"/>
        <pc:sldMkLst>
          <pc:docMk/>
          <pc:sldMk cId="32073632" sldId="485"/>
        </pc:sldMkLst>
      </pc:sldChg>
      <pc:sldChg chg="modSp del mod ord">
        <pc:chgData name="Premananda Indic" userId="8df63362-5d81-410c-ab6a-1b6fb842c75e" providerId="ADAL" clId="{2B60AA84-A017-4BBF-9CE2-FBD1B638B550}" dt="2022-01-16T16:55:04.226" v="514" actId="47"/>
        <pc:sldMkLst>
          <pc:docMk/>
          <pc:sldMk cId="102490551" sldId="485"/>
        </pc:sldMkLst>
        <pc:spChg chg="mod">
          <ac:chgData name="Premananda Indic" userId="8df63362-5d81-410c-ab6a-1b6fb842c75e" providerId="ADAL" clId="{2B60AA84-A017-4BBF-9CE2-FBD1B638B550}" dt="2022-01-16T16:52:12.411" v="479" actId="207"/>
          <ac:spMkLst>
            <pc:docMk/>
            <pc:sldMk cId="102490551" sldId="48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53:12.799" v="482" actId="207"/>
        <pc:sldMkLst>
          <pc:docMk/>
          <pc:sldMk cId="1680631646" sldId="486"/>
        </pc:sldMkLst>
        <pc:spChg chg="mod">
          <ac:chgData name="Premananda Indic" userId="8df63362-5d81-410c-ab6a-1b6fb842c75e" providerId="ADAL" clId="{2B60AA84-A017-4BBF-9CE2-FBD1B638B550}" dt="2022-01-16T16:53:12.799" v="482" actId="207"/>
          <ac:spMkLst>
            <pc:docMk/>
            <pc:sldMk cId="1680631646" sldId="486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55:48.755" v="518" actId="207"/>
        <pc:sldMkLst>
          <pc:docMk/>
          <pc:sldMk cId="298153517" sldId="487"/>
        </pc:sldMkLst>
        <pc:spChg chg="mod">
          <ac:chgData name="Premananda Indic" userId="8df63362-5d81-410c-ab6a-1b6fb842c75e" providerId="ADAL" clId="{2B60AA84-A017-4BBF-9CE2-FBD1B638B550}" dt="2022-01-16T16:55:48.755" v="518" actId="207"/>
          <ac:spMkLst>
            <pc:docMk/>
            <pc:sldMk cId="298153517" sldId="487"/>
            <ac:spMk id="5" creationId="{03BBF3EE-5F4B-424D-AFD2-C951ABF894CF}"/>
          </ac:spMkLst>
        </pc:spChg>
      </pc:sldChg>
      <pc:sldChg chg="addSp modSp mod">
        <pc:chgData name="Premananda Indic" userId="8df63362-5d81-410c-ab6a-1b6fb842c75e" providerId="ADAL" clId="{2B60AA84-A017-4BBF-9CE2-FBD1B638B550}" dt="2022-01-16T17:01:21.736" v="552" actId="1076"/>
        <pc:sldMkLst>
          <pc:docMk/>
          <pc:sldMk cId="693026677" sldId="488"/>
        </pc:sldMkLst>
        <pc:spChg chg="mod">
          <ac:chgData name="Premananda Indic" userId="8df63362-5d81-410c-ab6a-1b6fb842c75e" providerId="ADAL" clId="{2B60AA84-A017-4BBF-9CE2-FBD1B638B550}" dt="2022-01-16T16:57:11.433" v="529" actId="20577"/>
          <ac:spMkLst>
            <pc:docMk/>
            <pc:sldMk cId="693026677" sldId="488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2B60AA84-A017-4BBF-9CE2-FBD1B638B550}" dt="2022-01-16T17:01:21.736" v="552" actId="1076"/>
          <ac:spMkLst>
            <pc:docMk/>
            <pc:sldMk cId="693026677" sldId="488"/>
            <ac:spMk id="6" creationId="{9CDA5011-685D-4387-B653-06AB5F379380}"/>
          </ac:spMkLst>
        </pc:spChg>
      </pc:sldChg>
      <pc:sldChg chg="modSp mod">
        <pc:chgData name="Premananda Indic" userId="8df63362-5d81-410c-ab6a-1b6fb842c75e" providerId="ADAL" clId="{2B60AA84-A017-4BBF-9CE2-FBD1B638B550}" dt="2022-01-27T00:50:50.402" v="699" actId="20577"/>
        <pc:sldMkLst>
          <pc:docMk/>
          <pc:sldMk cId="3026134107" sldId="489"/>
        </pc:sldMkLst>
        <pc:spChg chg="mod">
          <ac:chgData name="Premananda Indic" userId="8df63362-5d81-410c-ab6a-1b6fb842c75e" providerId="ADAL" clId="{2B60AA84-A017-4BBF-9CE2-FBD1B638B550}" dt="2022-01-16T16:57:25.087" v="536" actId="20577"/>
          <ac:spMkLst>
            <pc:docMk/>
            <pc:sldMk cId="3026134107" sldId="489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0:50:50.402" v="699" actId="20577"/>
          <ac:spMkLst>
            <pc:docMk/>
            <pc:sldMk cId="3026134107" sldId="489"/>
            <ac:spMk id="5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0:43:28.898" v="584" actId="20577"/>
          <ac:spMkLst>
            <pc:docMk/>
            <pc:sldMk cId="3026134107" sldId="489"/>
            <ac:spMk id="7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27T01:23:31.739" v="835" actId="1076"/>
        <pc:sldMkLst>
          <pc:docMk/>
          <pc:sldMk cId="827183573" sldId="490"/>
        </pc:sldMkLst>
        <pc:spChg chg="mod">
          <ac:chgData name="Premananda Indic" userId="8df63362-5d81-410c-ab6a-1b6fb842c75e" providerId="ADAL" clId="{2B60AA84-A017-4BBF-9CE2-FBD1B638B550}" dt="2022-01-16T17:00:24.149" v="543" actId="20577"/>
          <ac:spMkLst>
            <pc:docMk/>
            <pc:sldMk cId="827183573" sldId="490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0:45:09.827" v="620" actId="20577"/>
          <ac:spMkLst>
            <pc:docMk/>
            <pc:sldMk cId="827183573" sldId="490"/>
            <ac:spMk id="7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1:22:04.519" v="800" actId="20577"/>
          <ac:spMkLst>
            <pc:docMk/>
            <pc:sldMk cId="827183573" sldId="490"/>
            <ac:spMk id="8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3:27.917" v="834" actId="1076"/>
          <ac:spMkLst>
            <pc:docMk/>
            <pc:sldMk cId="827183573" sldId="490"/>
            <ac:spMk id="9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3:31.739" v="835" actId="1076"/>
          <ac:spMkLst>
            <pc:docMk/>
            <pc:sldMk cId="827183573" sldId="490"/>
            <ac:spMk id="10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52.581" v="816" actId="1076"/>
          <ac:spMkLst>
            <pc:docMk/>
            <pc:sldMk cId="827183573" sldId="490"/>
            <ac:spMk id="11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58.030" v="817" actId="1076"/>
          <ac:spMkLst>
            <pc:docMk/>
            <pc:sldMk cId="827183573" sldId="490"/>
            <ac:spMk id="13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41.436" v="814" actId="1076"/>
          <ac:spMkLst>
            <pc:docMk/>
            <pc:sldMk cId="827183573" sldId="490"/>
            <ac:spMk id="19" creationId="{C157252C-9E7B-47FC-9F5C-2AEC1829FFC8}"/>
          </ac:spMkLst>
        </pc:spChg>
        <pc:graphicFrameChg chg="modGraphic">
          <ac:chgData name="Premananda Indic" userId="8df63362-5d81-410c-ab6a-1b6fb842c75e" providerId="ADAL" clId="{2B60AA84-A017-4BBF-9CE2-FBD1B638B550}" dt="2022-01-27T01:23:12.731" v="833" actId="20577"/>
          <ac:graphicFrameMkLst>
            <pc:docMk/>
            <pc:sldMk cId="827183573" sldId="490"/>
            <ac:graphicFrameMk id="6" creationId="{00000000-0000-0000-0000-000000000000}"/>
          </ac:graphicFrameMkLst>
        </pc:graphicFrameChg>
      </pc:sldChg>
      <pc:sldChg chg="addSp modSp mod">
        <pc:chgData name="Premananda Indic" userId="8df63362-5d81-410c-ab6a-1b6fb842c75e" providerId="ADAL" clId="{2B60AA84-A017-4BBF-9CE2-FBD1B638B550}" dt="2022-01-27T00:48:21.122" v="687" actId="207"/>
        <pc:sldMkLst>
          <pc:docMk/>
          <pc:sldMk cId="3958617609" sldId="491"/>
        </pc:sldMkLst>
        <pc:spChg chg="mod">
          <ac:chgData name="Premananda Indic" userId="8df63362-5d81-410c-ab6a-1b6fb842c75e" providerId="ADAL" clId="{2B60AA84-A017-4BBF-9CE2-FBD1B638B550}" dt="2022-01-16T17:00:31.007" v="550" actId="20577"/>
          <ac:spMkLst>
            <pc:docMk/>
            <pc:sldMk cId="3958617609" sldId="491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2B60AA84-A017-4BBF-9CE2-FBD1B638B550}" dt="2022-01-27T00:46:54.304" v="662" actId="14100"/>
          <ac:spMkLst>
            <pc:docMk/>
            <pc:sldMk cId="3958617609" sldId="491"/>
            <ac:spMk id="6" creationId="{535AC22B-91DA-4EE6-B59A-AB89082396B8}"/>
          </ac:spMkLst>
        </pc:spChg>
        <pc:spChg chg="add mod">
          <ac:chgData name="Premananda Indic" userId="8df63362-5d81-410c-ab6a-1b6fb842c75e" providerId="ADAL" clId="{2B60AA84-A017-4BBF-9CE2-FBD1B638B550}" dt="2022-01-27T00:48:21.122" v="687" actId="207"/>
          <ac:spMkLst>
            <pc:docMk/>
            <pc:sldMk cId="3958617609" sldId="491"/>
            <ac:spMk id="8" creationId="{18DBE913-6910-4B86-AC78-03E47E0A1734}"/>
          </ac:spMkLst>
        </pc:spChg>
      </pc:sldChg>
      <pc:sldChg chg="addSp delSp modSp add mod">
        <pc:chgData name="Premananda Indic" userId="8df63362-5d81-410c-ab6a-1b6fb842c75e" providerId="ADAL" clId="{2B60AA84-A017-4BBF-9CE2-FBD1B638B550}" dt="2022-01-27T01:19:55.235" v="783" actId="20577"/>
        <pc:sldMkLst>
          <pc:docMk/>
          <pc:sldMk cId="4095428599" sldId="492"/>
        </pc:sldMkLst>
        <pc:spChg chg="mod">
          <ac:chgData name="Premananda Indic" userId="8df63362-5d81-410c-ab6a-1b6fb842c75e" providerId="ADAL" clId="{2B60AA84-A017-4BBF-9CE2-FBD1B638B550}" dt="2022-01-27T00:42:49.364" v="569" actId="6549"/>
          <ac:spMkLst>
            <pc:docMk/>
            <pc:sldMk cId="4095428599" sldId="492"/>
            <ac:spMk id="5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0:39:32.830" v="554" actId="478"/>
          <ac:spMkLst>
            <pc:docMk/>
            <pc:sldMk cId="4095428599" sldId="492"/>
            <ac:spMk id="6" creationId="{9CDA5011-685D-4387-B653-06AB5F379380}"/>
          </ac:spMkLst>
        </pc:spChg>
        <pc:spChg chg="mod">
          <ac:chgData name="Premananda Indic" userId="8df63362-5d81-410c-ab6a-1b6fb842c75e" providerId="ADAL" clId="{2B60AA84-A017-4BBF-9CE2-FBD1B638B550}" dt="2022-01-27T01:19:55.235" v="783" actId="20577"/>
          <ac:spMkLst>
            <pc:docMk/>
            <pc:sldMk cId="4095428599" sldId="492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2B60AA84-A017-4BBF-9CE2-FBD1B638B550}" dt="2022-01-27T00:42:42.206" v="568" actId="1076"/>
          <ac:picMkLst>
            <pc:docMk/>
            <pc:sldMk cId="4095428599" sldId="492"/>
            <ac:picMk id="3" creationId="{7610DA4E-9DA4-4387-81F1-B62197A6FB6D}"/>
          </ac:picMkLst>
        </pc:picChg>
      </pc:sldChg>
      <pc:sldChg chg="addSp modSp add mod">
        <pc:chgData name="Premananda Indic" userId="8df63362-5d81-410c-ab6a-1b6fb842c75e" providerId="ADAL" clId="{2B60AA84-A017-4BBF-9CE2-FBD1B638B550}" dt="2022-01-27T01:20:24.380" v="787" actId="20577"/>
        <pc:sldMkLst>
          <pc:docMk/>
          <pc:sldMk cId="3012308944" sldId="493"/>
        </pc:sldMkLst>
        <pc:spChg chg="mod">
          <ac:chgData name="Premananda Indic" userId="8df63362-5d81-410c-ab6a-1b6fb842c75e" providerId="ADAL" clId="{2B60AA84-A017-4BBF-9CE2-FBD1B638B550}" dt="2022-01-27T00:48:42.211" v="689" actId="6549"/>
          <ac:spMkLst>
            <pc:docMk/>
            <pc:sldMk cId="3012308944" sldId="493"/>
            <ac:spMk id="5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1:20:24.380" v="787" actId="20577"/>
          <ac:spMkLst>
            <pc:docMk/>
            <pc:sldMk cId="3012308944" sldId="493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2B60AA84-A017-4BBF-9CE2-FBD1B638B550}" dt="2022-01-27T01:09:55.050" v="732" actId="1076"/>
          <ac:picMkLst>
            <pc:docMk/>
            <pc:sldMk cId="3012308944" sldId="493"/>
            <ac:picMk id="3" creationId="{C5B7B3AF-7567-4445-B5A6-7E8A7C54A361}"/>
          </ac:picMkLst>
        </pc:picChg>
      </pc:sldChg>
      <pc:sldChg chg="addSp delSp modSp add mod setBg">
        <pc:chgData name="Premananda Indic" userId="8df63362-5d81-410c-ab6a-1b6fb842c75e" providerId="ADAL" clId="{2B60AA84-A017-4BBF-9CE2-FBD1B638B550}" dt="2022-01-27T01:04:23.259" v="730" actId="14100"/>
        <pc:sldMkLst>
          <pc:docMk/>
          <pc:sldMk cId="773601454" sldId="494"/>
        </pc:sldMkLst>
        <pc:spChg chg="mo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5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03:31.130" v="710" actId="478"/>
          <ac:spMkLst>
            <pc:docMk/>
            <pc:sldMk cId="773601454" sldId="494"/>
            <ac:spMk id="6" creationId="{535AC22B-91DA-4EE6-B59A-AB89082396B8}"/>
          </ac:spMkLst>
        </pc:spChg>
        <pc:spChg chg="mod or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7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03:36.275" v="712" actId="478"/>
          <ac:spMkLst>
            <pc:docMk/>
            <pc:sldMk cId="773601454" sldId="494"/>
            <ac:spMk id="8" creationId="{18DBE913-6910-4B86-AC78-03E47E0A1734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5" creationId="{44CC594A-A820-450F-B363-C19201FCFEC6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7" creationId="{59FAB3DA-E9ED-4574-ABCC-378BC0FF1BBC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9" creationId="{53B8D6B0-55D6-48DC-86D8-FD95D5F118AB}"/>
          </ac:spMkLst>
        </pc:spChg>
        <pc:picChg chg="del">
          <ac:chgData name="Premananda Indic" userId="8df63362-5d81-410c-ab6a-1b6fb842c75e" providerId="ADAL" clId="{2B60AA84-A017-4BBF-9CE2-FBD1B638B550}" dt="2022-01-27T01:03:27.456" v="709" actId="478"/>
          <ac:picMkLst>
            <pc:docMk/>
            <pc:sldMk cId="773601454" sldId="494"/>
            <ac:picMk id="2" creationId="{00000000-0000-0000-0000-000000000000}"/>
          </ac:picMkLst>
        </pc:picChg>
        <pc:picChg chg="del">
          <ac:chgData name="Premananda Indic" userId="8df63362-5d81-410c-ab6a-1b6fb842c75e" providerId="ADAL" clId="{2B60AA84-A017-4BBF-9CE2-FBD1B638B550}" dt="2022-01-27T01:03:33.040" v="711" actId="478"/>
          <ac:picMkLst>
            <pc:docMk/>
            <pc:sldMk cId="773601454" sldId="494"/>
            <ac:picMk id="3" creationId="{00000000-0000-0000-0000-000000000000}"/>
          </ac:picMkLst>
        </pc:picChg>
        <pc:picChg chg="add mod">
          <ac:chgData name="Premananda Indic" userId="8df63362-5d81-410c-ab6a-1b6fb842c75e" providerId="ADAL" clId="{2B60AA84-A017-4BBF-9CE2-FBD1B638B550}" dt="2022-01-27T01:04:23.259" v="730" actId="14100"/>
          <ac:picMkLst>
            <pc:docMk/>
            <pc:sldMk cId="773601454" sldId="494"/>
            <ac:picMk id="10" creationId="{ADC452CC-14B5-41B5-BD18-462530BC3768}"/>
          </ac:picMkLst>
        </pc:picChg>
      </pc:sldChg>
      <pc:sldChg chg="addSp delSp modSp mod">
        <pc:chgData name="Premananda Indic" userId="8df63362-5d81-410c-ab6a-1b6fb842c75e" providerId="ADAL" clId="{2B60AA84-A017-4BBF-9CE2-FBD1B638B550}" dt="2022-01-27T18:01:13.298" v="855" actId="207"/>
        <pc:sldMkLst>
          <pc:docMk/>
          <pc:sldMk cId="1524738034" sldId="495"/>
        </pc:sldMkLst>
        <pc:spChg chg="mod">
          <ac:chgData name="Premananda Indic" userId="8df63362-5d81-410c-ab6a-1b6fb842c75e" providerId="ADAL" clId="{2B60AA84-A017-4BBF-9CE2-FBD1B638B550}" dt="2022-01-27T01:10:18.100" v="734" actId="20577"/>
          <ac:spMkLst>
            <pc:docMk/>
            <pc:sldMk cId="1524738034" sldId="495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1:11:14.987" v="777" actId="6549"/>
          <ac:spMkLst>
            <pc:docMk/>
            <pc:sldMk cId="1524738034" sldId="495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2B60AA84-A017-4BBF-9CE2-FBD1B638B550}" dt="2022-01-27T18:01:13.298" v="855" actId="207"/>
          <ac:spMkLst>
            <pc:docMk/>
            <pc:sldMk cId="1524738034" sldId="495"/>
            <ac:spMk id="6" creationId="{B039B377-B3D7-413A-B1F8-1103669B98C2}"/>
          </ac:spMkLst>
        </pc:spChg>
        <pc:spChg chg="mod">
          <ac:chgData name="Premananda Indic" userId="8df63362-5d81-410c-ab6a-1b6fb842c75e" providerId="ADAL" clId="{2B60AA84-A017-4BBF-9CE2-FBD1B638B550}" dt="2022-01-27T01:10:45.761" v="772" actId="20577"/>
          <ac:spMkLst>
            <pc:docMk/>
            <pc:sldMk cId="1524738034" sldId="495"/>
            <ac:spMk id="7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11:02.190" v="775" actId="478"/>
          <ac:spMkLst>
            <pc:docMk/>
            <pc:sldMk cId="1524738034" sldId="495"/>
            <ac:spMk id="8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9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0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1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3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2.800" v="773" actId="478"/>
          <ac:spMkLst>
            <pc:docMk/>
            <pc:sldMk cId="1524738034" sldId="495"/>
            <ac:spMk id="14" creationId="{00000000-0000-0000-0000-000000000000}"/>
          </ac:spMkLst>
        </pc:spChg>
        <pc:spChg chg="add del">
          <ac:chgData name="Premananda Indic" userId="8df63362-5d81-410c-ab6a-1b6fb842c75e" providerId="ADAL" clId="{2B60AA84-A017-4BBF-9CE2-FBD1B638B550}" dt="2022-01-27T01:16:38.686" v="779" actId="478"/>
          <ac:spMkLst>
            <pc:docMk/>
            <pc:sldMk cId="1524738034" sldId="495"/>
            <ac:spMk id="15" creationId="{D6D4926E-652B-46E1-BA94-1F8A7E0E7DFB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9" creationId="{C157252C-9E7B-47FC-9F5C-2AEC1829FFC8}"/>
          </ac:spMkLst>
        </pc:spChg>
        <pc:graphicFrameChg chg="del">
          <ac:chgData name="Premananda Indic" userId="8df63362-5d81-410c-ab6a-1b6fb842c75e" providerId="ADAL" clId="{2B60AA84-A017-4BBF-9CE2-FBD1B638B550}" dt="2022-01-27T01:10:58.476" v="774" actId="478"/>
          <ac:graphicFrameMkLst>
            <pc:docMk/>
            <pc:sldMk cId="1524738034" sldId="495"/>
            <ac:graphicFrameMk id="6" creationId="{00000000-0000-0000-0000-000000000000}"/>
          </ac:graphicFrameMkLst>
        </pc:graphicFrameChg>
        <pc:picChg chg="add del mod">
          <ac:chgData name="Premananda Indic" userId="8df63362-5d81-410c-ab6a-1b6fb842c75e" providerId="ADAL" clId="{2B60AA84-A017-4BBF-9CE2-FBD1B638B550}" dt="2022-01-27T18:00:27.194" v="838" actId="478"/>
          <ac:picMkLst>
            <pc:docMk/>
            <pc:sldMk cId="1524738034" sldId="495"/>
            <ac:picMk id="3" creationId="{45824580-D579-47CE-A946-61998FE6F58A}"/>
          </ac:picMkLst>
        </pc:picChg>
      </pc:sldChg>
      <pc:sldChg chg="addSp modSp add mod">
        <pc:chgData name="Premananda Indic" userId="8df63362-5d81-410c-ab6a-1b6fb842c75e" providerId="ADAL" clId="{2B60AA84-A017-4BBF-9CE2-FBD1B638B550}" dt="2022-01-27T01:21:10.650" v="794" actId="207"/>
        <pc:sldMkLst>
          <pc:docMk/>
          <pc:sldMk cId="3335870363" sldId="496"/>
        </pc:sldMkLst>
        <pc:spChg chg="add mod">
          <ac:chgData name="Premananda Indic" userId="8df63362-5d81-410c-ab6a-1b6fb842c75e" providerId="ADAL" clId="{2B60AA84-A017-4BBF-9CE2-FBD1B638B550}" dt="2022-01-27T01:21:10.650" v="794" actId="207"/>
          <ac:spMkLst>
            <pc:docMk/>
            <pc:sldMk cId="3335870363" sldId="496"/>
            <ac:spMk id="2" creationId="{356DD166-F947-46D8-A103-866A32C63E3C}"/>
          </ac:spMkLst>
        </pc:spChg>
      </pc:sldChg>
      <pc:sldChg chg="addSp modSp add">
        <pc:chgData name="Premananda Indic" userId="8df63362-5d81-410c-ab6a-1b6fb842c75e" providerId="ADAL" clId="{2B60AA84-A017-4BBF-9CE2-FBD1B638B550}" dt="2022-01-27T01:21:29.464" v="796"/>
        <pc:sldMkLst>
          <pc:docMk/>
          <pc:sldMk cId="2959874408" sldId="497"/>
        </pc:sldMkLst>
        <pc:spChg chg="add mod">
          <ac:chgData name="Premananda Indic" userId="8df63362-5d81-410c-ab6a-1b6fb842c75e" providerId="ADAL" clId="{2B60AA84-A017-4BBF-9CE2-FBD1B638B550}" dt="2022-01-27T01:21:29.464" v="796"/>
          <ac:spMkLst>
            <pc:docMk/>
            <pc:sldMk cId="2959874408" sldId="497"/>
            <ac:spMk id="6" creationId="{A811C9B7-3F21-4CD4-B7E3-0C608A09C6AE}"/>
          </ac:spMkLst>
        </pc:spChg>
      </pc:sldChg>
      <pc:sldChg chg="add">
        <pc:chgData name="Premananda Indic" userId="8df63362-5d81-410c-ab6a-1b6fb842c75e" providerId="ADAL" clId="{2B60AA84-A017-4BBF-9CE2-FBD1B638B550}" dt="2022-01-27T17:59:51.150" v="836"/>
        <pc:sldMkLst>
          <pc:docMk/>
          <pc:sldMk cId="2647840466" sldId="498"/>
        </pc:sldMkLst>
      </pc:sldChg>
    </pc:docChg>
  </pc:docChgLst>
  <pc:docChgLst>
    <pc:chgData name="Premananda Indic" userId="8df63362-5d81-410c-ab6a-1b6fb842c75e" providerId="ADAL" clId="{EC9FDBE0-82C6-463A-98C7-4AD40A9296DF}"/>
    <pc:docChg chg="undo custSel modSld sldOrd">
      <pc:chgData name="Premananda Indic" userId="8df63362-5d81-410c-ab6a-1b6fb842c75e" providerId="ADAL" clId="{EC9FDBE0-82C6-463A-98C7-4AD40A9296DF}" dt="2022-01-25T23:46:00.137" v="106" actId="20577"/>
      <pc:docMkLst>
        <pc:docMk/>
      </pc:docMkLst>
      <pc:sldChg chg="ord">
        <pc:chgData name="Premananda Indic" userId="8df63362-5d81-410c-ab6a-1b6fb842c75e" providerId="ADAL" clId="{EC9FDBE0-82C6-463A-98C7-4AD40A9296DF}" dt="2022-01-25T23:42:34.501" v="33"/>
        <pc:sldMkLst>
          <pc:docMk/>
          <pc:sldMk cId="117614804" sldId="458"/>
        </pc:sldMkLst>
      </pc:sldChg>
      <pc:sldChg chg="modSp">
        <pc:chgData name="Premananda Indic" userId="8df63362-5d81-410c-ab6a-1b6fb842c75e" providerId="ADAL" clId="{EC9FDBE0-82C6-463A-98C7-4AD40A9296DF}" dt="2022-01-25T23:41:26.474" v="32" actId="20577"/>
        <pc:sldMkLst>
          <pc:docMk/>
          <pc:sldMk cId="2689369430" sldId="469"/>
        </pc:sldMkLst>
        <pc:spChg chg="mod">
          <ac:chgData name="Premananda Indic" userId="8df63362-5d81-410c-ab6a-1b6fb842c75e" providerId="ADAL" clId="{EC9FDBE0-82C6-463A-98C7-4AD40A9296DF}" dt="2022-01-25T23:41:26.474" v="32" actId="20577"/>
          <ac:spMkLst>
            <pc:docMk/>
            <pc:sldMk cId="2689369430" sldId="469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EC9FDBE0-82C6-463A-98C7-4AD40A9296DF}" dt="2022-01-25T23:41:25.485" v="31" actId="20577"/>
        <pc:sldMkLst>
          <pc:docMk/>
          <pc:sldMk cId="1941816717" sldId="471"/>
        </pc:sldMkLst>
        <pc:spChg chg="mod">
          <ac:chgData name="Premananda Indic" userId="8df63362-5d81-410c-ab6a-1b6fb842c75e" providerId="ADAL" clId="{EC9FDBE0-82C6-463A-98C7-4AD40A9296DF}" dt="2022-01-25T23:41:25.485" v="31" actId="20577"/>
          <ac:spMkLst>
            <pc:docMk/>
            <pc:sldMk cId="1941816717" sldId="471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EC9FDBE0-82C6-463A-98C7-4AD40A9296DF}" dt="2022-01-25T23:41:24.755" v="30" actId="20577"/>
        <pc:sldMkLst>
          <pc:docMk/>
          <pc:sldMk cId="2088180380" sldId="472"/>
        </pc:sldMkLst>
        <pc:spChg chg="mod">
          <ac:chgData name="Premananda Indic" userId="8df63362-5d81-410c-ab6a-1b6fb842c75e" providerId="ADAL" clId="{EC9FDBE0-82C6-463A-98C7-4AD40A9296DF}" dt="2022-01-25T23:41:24.755" v="30" actId="20577"/>
          <ac:spMkLst>
            <pc:docMk/>
            <pc:sldMk cId="2088180380" sldId="472"/>
            <ac:spMk id="5" creationId="{03BBF3EE-5F4B-424D-AFD2-C951ABF894CF}"/>
          </ac:spMkLst>
        </pc:spChg>
      </pc:sldChg>
      <pc:sldChg chg="addSp delSp modSp">
        <pc:chgData name="Premananda Indic" userId="8df63362-5d81-410c-ab6a-1b6fb842c75e" providerId="ADAL" clId="{EC9FDBE0-82C6-463A-98C7-4AD40A9296DF}" dt="2022-01-25T23:46:00.137" v="106" actId="20577"/>
        <pc:sldMkLst>
          <pc:docMk/>
          <pc:sldMk cId="827183573" sldId="490"/>
        </pc:sldMkLst>
        <pc:spChg chg="mod">
          <ac:chgData name="Premananda Indic" userId="8df63362-5d81-410c-ab6a-1b6fb842c75e" providerId="ADAL" clId="{EC9FDBE0-82C6-463A-98C7-4AD40A9296DF}" dt="2022-01-25T23:46:00.137" v="106" actId="20577"/>
          <ac:spMkLst>
            <pc:docMk/>
            <pc:sldMk cId="827183573" sldId="490"/>
            <ac:spMk id="5" creationId="{03BBF3EE-5F4B-424D-AFD2-C951ABF894CF}"/>
          </ac:spMkLst>
        </pc:spChg>
        <pc:spChg chg="mod">
          <ac:chgData name="Premananda Indic" userId="8df63362-5d81-410c-ab6a-1b6fb842c75e" providerId="ADAL" clId="{EC9FDBE0-82C6-463A-98C7-4AD40A9296DF}" dt="2022-01-25T23:43:48.163" v="49" actId="14100"/>
          <ac:spMkLst>
            <pc:docMk/>
            <pc:sldMk cId="827183573" sldId="490"/>
            <ac:spMk id="8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3:36.040" v="37" actId="20577"/>
          <ac:spMkLst>
            <pc:docMk/>
            <pc:sldMk cId="827183573" sldId="490"/>
            <ac:spMk id="9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22.275" v="63" actId="20577"/>
          <ac:spMkLst>
            <pc:docMk/>
            <pc:sldMk cId="827183573" sldId="490"/>
            <ac:spMk id="10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45.304" v="70" actId="20577"/>
          <ac:spMkLst>
            <pc:docMk/>
            <pc:sldMk cId="827183573" sldId="490"/>
            <ac:spMk id="11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4:33.970" v="65"/>
          <ac:spMkLst>
            <pc:docMk/>
            <pc:sldMk cId="827183573" sldId="490"/>
            <ac:spMk id="12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48.164" v="72" actId="20577"/>
          <ac:spMkLst>
            <pc:docMk/>
            <pc:sldMk cId="827183573" sldId="490"/>
            <ac:spMk id="13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4.162" v="82" actId="478"/>
          <ac:spMkLst>
            <pc:docMk/>
            <pc:sldMk cId="827183573" sldId="490"/>
            <ac:spMk id="15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6.065" v="83" actId="478"/>
          <ac:spMkLst>
            <pc:docMk/>
            <pc:sldMk cId="827183573" sldId="490"/>
            <ac:spMk id="16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7.084" v="84" actId="478"/>
          <ac:spMkLst>
            <pc:docMk/>
            <pc:sldMk cId="827183573" sldId="490"/>
            <ac:spMk id="17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9.370" v="85" actId="478"/>
          <ac:spMkLst>
            <pc:docMk/>
            <pc:sldMk cId="827183573" sldId="490"/>
            <ac:spMk id="18" creationId="{00000000-0000-0000-0000-000000000000}"/>
          </ac:spMkLst>
        </pc:spChg>
        <pc:spChg chg="add mod">
          <ac:chgData name="Premananda Indic" userId="8df63362-5d81-410c-ab6a-1b6fb842c75e" providerId="ADAL" clId="{EC9FDBE0-82C6-463A-98C7-4AD40A9296DF}" dt="2022-01-25T23:44:40.875" v="68" actId="20577"/>
          <ac:spMkLst>
            <pc:docMk/>
            <pc:sldMk cId="827183573" sldId="490"/>
            <ac:spMk id="19" creationId="{C157252C-9E7B-47FC-9F5C-2AEC1829FFC8}"/>
          </ac:spMkLst>
        </pc:spChg>
        <pc:graphicFrameChg chg="modGraphic">
          <ac:chgData name="Premananda Indic" userId="8df63362-5d81-410c-ab6a-1b6fb842c75e" providerId="ADAL" clId="{EC9FDBE0-82C6-463A-98C7-4AD40A9296DF}" dt="2022-01-25T23:44:58.400" v="81" actId="20577"/>
          <ac:graphicFrameMkLst>
            <pc:docMk/>
            <pc:sldMk cId="827183573" sldId="490"/>
            <ac:graphicFrameMk id="6" creationId="{00000000-0000-0000-0000-000000000000}"/>
          </ac:graphicFrameMkLst>
        </pc:graphicFrameChg>
      </pc:sldChg>
    </pc:docChg>
  </pc:docChgLst>
  <pc:docChgLst>
    <pc:chgData name="Premananda Indic" userId="8df63362-5d81-410c-ab6a-1b6fb842c75e" providerId="ADAL" clId="{3C7ACD02-0B47-44E7-BB2C-98D27D47AB15}"/>
    <pc:docChg chg="undo custSel addSld delSld modSld sldOrd">
      <pc:chgData name="Premananda Indic" userId="8df63362-5d81-410c-ab6a-1b6fb842c75e" providerId="ADAL" clId="{3C7ACD02-0B47-44E7-BB2C-98D27D47AB15}" dt="2022-02-18T17:11:26.970" v="262" actId="1076"/>
      <pc:docMkLst>
        <pc:docMk/>
      </pc:docMkLst>
      <pc:sldChg chg="modSp">
        <pc:chgData name="Premananda Indic" userId="8df63362-5d81-410c-ab6a-1b6fb842c75e" providerId="ADAL" clId="{3C7ACD02-0B47-44E7-BB2C-98D27D47AB15}" dt="2022-02-18T17:08:30.824" v="242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3C7ACD02-0B47-44E7-BB2C-98D27D47AB15}" dt="2022-02-18T17:08:30.824" v="242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addSp delSp modSp">
        <pc:chgData name="Premananda Indic" userId="8df63362-5d81-410c-ab6a-1b6fb842c75e" providerId="ADAL" clId="{3C7ACD02-0B47-44E7-BB2C-98D27D47AB15}" dt="2022-02-18T17:11:26.970" v="262" actId="1076"/>
        <pc:sldMkLst>
          <pc:docMk/>
          <pc:sldMk cId="1424788186" sldId="344"/>
        </pc:sldMkLst>
        <pc:spChg chg="del">
          <ac:chgData name="Premananda Indic" userId="8df63362-5d81-410c-ab6a-1b6fb842c75e" providerId="ADAL" clId="{3C7ACD02-0B47-44E7-BB2C-98D27D47AB15}" dt="2022-02-18T17:11:14.910" v="258" actId="478"/>
          <ac:spMkLst>
            <pc:docMk/>
            <pc:sldMk cId="1424788186" sldId="344"/>
            <ac:spMk id="6" creationId="{00000000-0000-0000-0000-000000000000}"/>
          </ac:spMkLst>
        </pc:spChg>
        <pc:spChg chg="del">
          <ac:chgData name="Premananda Indic" userId="8df63362-5d81-410c-ab6a-1b6fb842c75e" providerId="ADAL" clId="{3C7ACD02-0B47-44E7-BB2C-98D27D47AB15}" dt="2022-02-18T17:11:10.675" v="256" actId="478"/>
          <ac:spMkLst>
            <pc:docMk/>
            <pc:sldMk cId="1424788186" sldId="344"/>
            <ac:spMk id="22" creationId="{00000000-0000-0000-0000-000000000000}"/>
          </ac:spMkLst>
        </pc:spChg>
        <pc:spChg chg="del">
          <ac:chgData name="Premananda Indic" userId="8df63362-5d81-410c-ab6a-1b6fb842c75e" providerId="ADAL" clId="{3C7ACD02-0B47-44E7-BB2C-98D27D47AB15}" dt="2022-02-18T17:11:12.840" v="257" actId="478"/>
          <ac:spMkLst>
            <pc:docMk/>
            <pc:sldMk cId="1424788186" sldId="344"/>
            <ac:spMk id="23" creationId="{00000000-0000-0000-0000-000000000000}"/>
          </ac:spMkLst>
        </pc:spChg>
        <pc:picChg chg="del">
          <ac:chgData name="Premananda Indic" userId="8df63362-5d81-410c-ab6a-1b6fb842c75e" providerId="ADAL" clId="{3C7ACD02-0B47-44E7-BB2C-98D27D47AB15}" dt="2022-02-18T17:09:26.303" v="247" actId="478"/>
          <ac:picMkLst>
            <pc:docMk/>
            <pc:sldMk cId="1424788186" sldId="344"/>
            <ac:picMk id="2" creationId="{00000000-0000-0000-0000-000000000000}"/>
          </ac:picMkLst>
        </pc:picChg>
        <pc:picChg chg="add mod ord">
          <ac:chgData name="Premananda Indic" userId="8df63362-5d81-410c-ab6a-1b6fb842c75e" providerId="ADAL" clId="{3C7ACD02-0B47-44E7-BB2C-98D27D47AB15}" dt="2022-02-18T17:11:26.970" v="262" actId="1076"/>
          <ac:picMkLst>
            <pc:docMk/>
            <pc:sldMk cId="1424788186" sldId="344"/>
            <ac:picMk id="20" creationId="{3F35FC69-0254-43FC-9114-073B1394C22D}"/>
          </ac:picMkLst>
        </pc:picChg>
        <pc:picChg chg="add del">
          <ac:chgData name="Premananda Indic" userId="8df63362-5d81-410c-ab6a-1b6fb842c75e" providerId="ADAL" clId="{3C7ACD02-0B47-44E7-BB2C-98D27D47AB15}" dt="2022-02-18T17:09:10.830" v="244" actId="478"/>
          <ac:picMkLst>
            <pc:docMk/>
            <pc:sldMk cId="1424788186" sldId="344"/>
            <ac:picMk id="1026" creationId="{FD6885D0-55A4-40D3-B57B-FC48C7ADC0B9}"/>
          </ac:picMkLst>
        </pc:picChg>
        <pc:picChg chg="add del">
          <ac:chgData name="Premananda Indic" userId="8df63362-5d81-410c-ab6a-1b6fb842c75e" providerId="ADAL" clId="{3C7ACD02-0B47-44E7-BB2C-98D27D47AB15}" dt="2022-02-18T17:09:24.505" v="246"/>
          <ac:picMkLst>
            <pc:docMk/>
            <pc:sldMk cId="1424788186" sldId="344"/>
            <ac:picMk id="1027" creationId="{A7DC257B-FF24-481C-ADA1-B03E1E144B21}"/>
          </ac:picMkLst>
        </pc:picChg>
      </pc:sldChg>
      <pc:sldChg chg="modSp">
        <pc:chgData name="Premananda Indic" userId="8df63362-5d81-410c-ab6a-1b6fb842c75e" providerId="ADAL" clId="{3C7ACD02-0B47-44E7-BB2C-98D27D47AB15}" dt="2022-02-14T21:21:01.447" v="172" actId="6549"/>
        <pc:sldMkLst>
          <pc:docMk/>
          <pc:sldMk cId="3159741157" sldId="512"/>
        </pc:sldMkLst>
        <pc:spChg chg="mod">
          <ac:chgData name="Premananda Indic" userId="8df63362-5d81-410c-ab6a-1b6fb842c75e" providerId="ADAL" clId="{3C7ACD02-0B47-44E7-BB2C-98D27D47AB15}" dt="2022-02-14T21:21:01.447" v="172" actId="6549"/>
          <ac:spMkLst>
            <pc:docMk/>
            <pc:sldMk cId="3159741157" sldId="512"/>
            <ac:spMk id="7" creationId="{03BBF3EE-5F4B-424D-AFD2-C951ABF894CF}"/>
          </ac:spMkLst>
        </pc:spChg>
      </pc:sldChg>
      <pc:sldChg chg="modSp">
        <pc:chgData name="Premananda Indic" userId="8df63362-5d81-410c-ab6a-1b6fb842c75e" providerId="ADAL" clId="{3C7ACD02-0B47-44E7-BB2C-98D27D47AB15}" dt="2022-02-14T21:21:10.786" v="175" actId="6549"/>
        <pc:sldMkLst>
          <pc:docMk/>
          <pc:sldMk cId="3309965753" sldId="513"/>
        </pc:sldMkLst>
        <pc:spChg chg="mod">
          <ac:chgData name="Premananda Indic" userId="8df63362-5d81-410c-ab6a-1b6fb842c75e" providerId="ADAL" clId="{3C7ACD02-0B47-44E7-BB2C-98D27D47AB15}" dt="2022-02-14T21:21:10.786" v="175" actId="6549"/>
          <ac:spMkLst>
            <pc:docMk/>
            <pc:sldMk cId="3309965753" sldId="513"/>
            <ac:spMk id="7" creationId="{03BBF3EE-5F4B-424D-AFD2-C951ABF894CF}"/>
          </ac:spMkLst>
        </pc:spChg>
      </pc:sldChg>
      <pc:sldChg chg="modSp del">
        <pc:chgData name="Premananda Indic" userId="8df63362-5d81-410c-ab6a-1b6fb842c75e" providerId="ADAL" clId="{3C7ACD02-0B47-44E7-BB2C-98D27D47AB15}" dt="2022-02-14T21:21:41.611" v="181" actId="2696"/>
        <pc:sldMkLst>
          <pc:docMk/>
          <pc:sldMk cId="1620010869" sldId="514"/>
        </pc:sldMkLst>
        <pc:spChg chg="mod">
          <ac:chgData name="Premananda Indic" userId="8df63362-5d81-410c-ab6a-1b6fb842c75e" providerId="ADAL" clId="{3C7ACD02-0B47-44E7-BB2C-98D27D47AB15}" dt="2022-02-14T21:21:22.027" v="178" actId="6549"/>
          <ac:spMkLst>
            <pc:docMk/>
            <pc:sldMk cId="1620010869" sldId="514"/>
            <ac:spMk id="7" creationId="{03BBF3EE-5F4B-424D-AFD2-C951ABF894CF}"/>
          </ac:spMkLst>
        </pc:spChg>
      </pc:sldChg>
      <pc:sldChg chg="modSp">
        <pc:chgData name="Premananda Indic" userId="8df63362-5d81-410c-ab6a-1b6fb842c75e" providerId="ADAL" clId="{3C7ACD02-0B47-44E7-BB2C-98D27D47AB15}" dt="2022-02-14T21:21:59.906" v="190" actId="6549"/>
        <pc:sldMkLst>
          <pc:docMk/>
          <pc:sldMk cId="204070035" sldId="515"/>
        </pc:sldMkLst>
        <pc:spChg chg="mod">
          <ac:chgData name="Premananda Indic" userId="8df63362-5d81-410c-ab6a-1b6fb842c75e" providerId="ADAL" clId="{3C7ACD02-0B47-44E7-BB2C-98D27D47AB15}" dt="2022-02-14T21:21:59.906" v="190" actId="6549"/>
          <ac:spMkLst>
            <pc:docMk/>
            <pc:sldMk cId="204070035" sldId="515"/>
            <ac:spMk id="7" creationId="{03BBF3EE-5F4B-424D-AFD2-C951ABF894CF}"/>
          </ac:spMkLst>
        </pc:spChg>
      </pc:sldChg>
      <pc:sldChg chg="modSp">
        <pc:chgData name="Premananda Indic" userId="8df63362-5d81-410c-ab6a-1b6fb842c75e" providerId="ADAL" clId="{3C7ACD02-0B47-44E7-BB2C-98D27D47AB15}" dt="2022-02-14T21:21:51.654" v="187" actId="6549"/>
        <pc:sldMkLst>
          <pc:docMk/>
          <pc:sldMk cId="531877465" sldId="516"/>
        </pc:sldMkLst>
        <pc:spChg chg="mod">
          <ac:chgData name="Premananda Indic" userId="8df63362-5d81-410c-ab6a-1b6fb842c75e" providerId="ADAL" clId="{3C7ACD02-0B47-44E7-BB2C-98D27D47AB15}" dt="2022-02-14T21:21:51.654" v="187" actId="6549"/>
          <ac:spMkLst>
            <pc:docMk/>
            <pc:sldMk cId="531877465" sldId="516"/>
            <ac:spMk id="7" creationId="{03BBF3EE-5F4B-424D-AFD2-C951ABF894CF}"/>
          </ac:spMkLst>
        </pc:spChg>
      </pc:sldChg>
      <pc:sldChg chg="modSp">
        <pc:chgData name="Premananda Indic" userId="8df63362-5d81-410c-ab6a-1b6fb842c75e" providerId="ADAL" clId="{3C7ACD02-0B47-44E7-BB2C-98D27D47AB15}" dt="2022-02-14T21:20:52.113" v="169" actId="6549"/>
        <pc:sldMkLst>
          <pc:docMk/>
          <pc:sldMk cId="1168973944" sldId="518"/>
        </pc:sldMkLst>
        <pc:spChg chg="mod">
          <ac:chgData name="Premananda Indic" userId="8df63362-5d81-410c-ab6a-1b6fb842c75e" providerId="ADAL" clId="{3C7ACD02-0B47-44E7-BB2C-98D27D47AB15}" dt="2022-02-14T21:20:52.113" v="169" actId="6549"/>
          <ac:spMkLst>
            <pc:docMk/>
            <pc:sldMk cId="1168973944" sldId="518"/>
            <ac:spMk id="7" creationId="{03BBF3EE-5F4B-424D-AFD2-C951ABF894CF}"/>
          </ac:spMkLst>
        </pc:spChg>
      </pc:sldChg>
      <pc:sldChg chg="addSp modSp">
        <pc:chgData name="Premananda Indic" userId="8df63362-5d81-410c-ab6a-1b6fb842c75e" providerId="ADAL" clId="{3C7ACD02-0B47-44E7-BB2C-98D27D47AB15}" dt="2022-02-14T20:50:09.102" v="22" actId="1076"/>
        <pc:sldMkLst>
          <pc:docMk/>
          <pc:sldMk cId="184940982" sldId="520"/>
        </pc:sldMkLst>
        <pc:spChg chg="add mod">
          <ac:chgData name="Premananda Indic" userId="8df63362-5d81-410c-ab6a-1b6fb842c75e" providerId="ADAL" clId="{3C7ACD02-0B47-44E7-BB2C-98D27D47AB15}" dt="2022-02-14T20:39:58.374" v="9" actId="1076"/>
          <ac:spMkLst>
            <pc:docMk/>
            <pc:sldMk cId="184940982" sldId="520"/>
            <ac:spMk id="6" creationId="{2C6674B1-E58C-458A-8411-50B17DCE0AE0}"/>
          </ac:spMkLst>
        </pc:spChg>
        <pc:spChg chg="add mod">
          <ac:chgData name="Premananda Indic" userId="8df63362-5d81-410c-ab6a-1b6fb842c75e" providerId="ADAL" clId="{3C7ACD02-0B47-44E7-BB2C-98D27D47AB15}" dt="2022-02-14T20:50:09.102" v="22" actId="1076"/>
          <ac:spMkLst>
            <pc:docMk/>
            <pc:sldMk cId="184940982" sldId="520"/>
            <ac:spMk id="10" creationId="{E566F5AA-B60D-4295-BDF6-36DB9CA36CB1}"/>
          </ac:spMkLst>
        </pc:spChg>
        <pc:picChg chg="add mod">
          <ac:chgData name="Premananda Indic" userId="8df63362-5d81-410c-ab6a-1b6fb842c75e" providerId="ADAL" clId="{3C7ACD02-0B47-44E7-BB2C-98D27D47AB15}" dt="2022-02-14T20:40:07.342" v="11" actId="1076"/>
          <ac:picMkLst>
            <pc:docMk/>
            <pc:sldMk cId="184940982" sldId="520"/>
            <ac:picMk id="3" creationId="{F779C849-60C2-4C10-B138-49F108B42C96}"/>
          </ac:picMkLst>
        </pc:picChg>
        <pc:picChg chg="add mod">
          <ac:chgData name="Premananda Indic" userId="8df63362-5d81-410c-ab6a-1b6fb842c75e" providerId="ADAL" clId="{3C7ACD02-0B47-44E7-BB2C-98D27D47AB15}" dt="2022-02-14T20:49:00.155" v="16" actId="14100"/>
          <ac:picMkLst>
            <pc:docMk/>
            <pc:sldMk cId="184940982" sldId="520"/>
            <ac:picMk id="9" creationId="{990BEB45-317C-4868-A9D3-B69B000E5AED}"/>
          </ac:picMkLst>
        </pc:picChg>
      </pc:sldChg>
      <pc:sldChg chg="addSp modSp">
        <pc:chgData name="Premananda Indic" userId="8df63362-5d81-410c-ab6a-1b6fb842c75e" providerId="ADAL" clId="{3C7ACD02-0B47-44E7-BB2C-98D27D47AB15}" dt="2022-02-14T20:59:53.017" v="28" actId="1076"/>
        <pc:sldMkLst>
          <pc:docMk/>
          <pc:sldMk cId="76741872" sldId="521"/>
        </pc:sldMkLst>
        <pc:spChg chg="add mod">
          <ac:chgData name="Premananda Indic" userId="8df63362-5d81-410c-ab6a-1b6fb842c75e" providerId="ADAL" clId="{3C7ACD02-0B47-44E7-BB2C-98D27D47AB15}" dt="2022-02-14T20:59:53.017" v="28" actId="1076"/>
          <ac:spMkLst>
            <pc:docMk/>
            <pc:sldMk cId="76741872" sldId="521"/>
            <ac:spMk id="2" creationId="{CB5C5CB4-C68E-4738-8A80-FB68C2028F09}"/>
          </ac:spMkLst>
        </pc:spChg>
        <pc:grpChg chg="add mod">
          <ac:chgData name="Premananda Indic" userId="8df63362-5d81-410c-ab6a-1b6fb842c75e" providerId="ADAL" clId="{3C7ACD02-0B47-44E7-BB2C-98D27D47AB15}" dt="2022-02-14T20:58:08.559" v="24" actId="1076"/>
          <ac:grpSpMkLst>
            <pc:docMk/>
            <pc:sldMk cId="76741872" sldId="521"/>
            <ac:grpSpMk id="6" creationId="{39D03C67-8784-4565-9782-D0008F950840}"/>
          </ac:grpSpMkLst>
        </pc:grpChg>
      </pc:sldChg>
      <pc:sldChg chg="addSp modSp">
        <pc:chgData name="Premananda Indic" userId="8df63362-5d81-410c-ab6a-1b6fb842c75e" providerId="ADAL" clId="{3C7ACD02-0B47-44E7-BB2C-98D27D47AB15}" dt="2022-02-14T21:27:30.507" v="208" actId="1076"/>
        <pc:sldMkLst>
          <pc:docMk/>
          <pc:sldMk cId="2817630826" sldId="522"/>
        </pc:sldMkLst>
        <pc:spChg chg="add mod">
          <ac:chgData name="Premananda Indic" userId="8df63362-5d81-410c-ab6a-1b6fb842c75e" providerId="ADAL" clId="{3C7ACD02-0B47-44E7-BB2C-98D27D47AB15}" dt="2022-02-14T21:27:30.507" v="208" actId="1076"/>
          <ac:spMkLst>
            <pc:docMk/>
            <pc:sldMk cId="2817630826" sldId="522"/>
            <ac:spMk id="9" creationId="{6401BB35-4AC4-4182-B3F2-36B096EF2332}"/>
          </ac:spMkLst>
        </pc:spChg>
        <pc:picChg chg="add mod">
          <ac:chgData name="Premananda Indic" userId="8df63362-5d81-410c-ab6a-1b6fb842c75e" providerId="ADAL" clId="{3C7ACD02-0B47-44E7-BB2C-98D27D47AB15}" dt="2022-02-14T21:25:08.418" v="196" actId="14100"/>
          <ac:picMkLst>
            <pc:docMk/>
            <pc:sldMk cId="2817630826" sldId="522"/>
            <ac:picMk id="3" creationId="{24406A94-4229-4E5A-A554-2677F082B6A9}"/>
          </ac:picMkLst>
        </pc:picChg>
        <pc:picChg chg="add mod">
          <ac:chgData name="Premananda Indic" userId="8df63362-5d81-410c-ab6a-1b6fb842c75e" providerId="ADAL" clId="{3C7ACD02-0B47-44E7-BB2C-98D27D47AB15}" dt="2022-02-14T21:26:57.033" v="203" actId="1076"/>
          <ac:picMkLst>
            <pc:docMk/>
            <pc:sldMk cId="2817630826" sldId="522"/>
            <ac:picMk id="8" creationId="{B7267CCA-4E83-4018-B7BA-D6EAB13FDB68}"/>
          </ac:picMkLst>
        </pc:picChg>
      </pc:sldChg>
      <pc:sldChg chg="add del">
        <pc:chgData name="Premananda Indic" userId="8df63362-5d81-410c-ab6a-1b6fb842c75e" providerId="ADAL" clId="{3C7ACD02-0B47-44E7-BB2C-98D27D47AB15}" dt="2022-02-14T21:21:42.332" v="182" actId="2696"/>
        <pc:sldMkLst>
          <pc:docMk/>
          <pc:sldMk cId="2975868241" sldId="523"/>
        </pc:sldMkLst>
      </pc:sldChg>
      <pc:sldChg chg="addSp modSp add">
        <pc:chgData name="Premananda Indic" userId="8df63362-5d81-410c-ab6a-1b6fb842c75e" providerId="ADAL" clId="{3C7ACD02-0B47-44E7-BB2C-98D27D47AB15}" dt="2022-02-17T17:21:18.195" v="230" actId="20577"/>
        <pc:sldMkLst>
          <pc:docMk/>
          <pc:sldMk cId="1918379019" sldId="525"/>
        </pc:sldMkLst>
        <pc:spChg chg="add mod">
          <ac:chgData name="Premananda Indic" userId="8df63362-5d81-410c-ab6a-1b6fb842c75e" providerId="ADAL" clId="{3C7ACD02-0B47-44E7-BB2C-98D27D47AB15}" dt="2022-02-17T17:21:18.195" v="230" actId="20577"/>
          <ac:spMkLst>
            <pc:docMk/>
            <pc:sldMk cId="1918379019" sldId="525"/>
            <ac:spMk id="2" creationId="{9409140C-F3FA-4B20-9C83-EB6DC49F50B6}"/>
          </ac:spMkLst>
        </pc:spChg>
        <pc:spChg chg="mod">
          <ac:chgData name="Premananda Indic" userId="8df63362-5d81-410c-ab6a-1b6fb842c75e" providerId="ADAL" clId="{3C7ACD02-0B47-44E7-BB2C-98D27D47AB15}" dt="2022-02-14T21:05:38.529" v="42" actId="20577"/>
          <ac:spMkLst>
            <pc:docMk/>
            <pc:sldMk cId="1918379019" sldId="525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3C7ACD02-0B47-44E7-BB2C-98D27D47AB15}" dt="2022-02-17T16:51:31.447" v="210" actId="1076"/>
          <ac:picMkLst>
            <pc:docMk/>
            <pc:sldMk cId="1918379019" sldId="525"/>
            <ac:picMk id="6" creationId="{39AD449F-E39C-4DE0-95FE-1C22307717A5}"/>
          </ac:picMkLst>
        </pc:picChg>
      </pc:sldChg>
      <pc:sldChg chg="addSp delSp modSp add del">
        <pc:chgData name="Premananda Indic" userId="8df63362-5d81-410c-ab6a-1b6fb842c75e" providerId="ADAL" clId="{3C7ACD02-0B47-44E7-BB2C-98D27D47AB15}" dt="2022-02-17T17:24:47.433" v="232" actId="2696"/>
        <pc:sldMkLst>
          <pc:docMk/>
          <pc:sldMk cId="153799219" sldId="526"/>
        </pc:sldMkLst>
        <pc:spChg chg="del">
          <ac:chgData name="Premananda Indic" userId="8df63362-5d81-410c-ab6a-1b6fb842c75e" providerId="ADAL" clId="{3C7ACD02-0B47-44E7-BB2C-98D27D47AB15}" dt="2022-02-14T21:07:46.571" v="126" actId="478"/>
          <ac:spMkLst>
            <pc:docMk/>
            <pc:sldMk cId="153799219" sldId="526"/>
            <ac:spMk id="2" creationId="{9409140C-F3FA-4B20-9C83-EB6DC49F50B6}"/>
          </ac:spMkLst>
        </pc:spChg>
        <pc:spChg chg="add mod">
          <ac:chgData name="Premananda Indic" userId="8df63362-5d81-410c-ab6a-1b6fb842c75e" providerId="ADAL" clId="{3C7ACD02-0B47-44E7-BB2C-98D27D47AB15}" dt="2022-02-14T21:10:29.743" v="148" actId="20577"/>
          <ac:spMkLst>
            <pc:docMk/>
            <pc:sldMk cId="153799219" sldId="526"/>
            <ac:spMk id="3" creationId="{E751C848-31DF-4E28-8F8B-6FC0412B0AE3}"/>
          </ac:spMkLst>
        </pc:spChg>
        <pc:spChg chg="mod">
          <ac:chgData name="Premananda Indic" userId="8df63362-5d81-410c-ab6a-1b6fb842c75e" providerId="ADAL" clId="{3C7ACD02-0B47-44E7-BB2C-98D27D47AB15}" dt="2022-02-14T21:07:44.161" v="125" actId="6549"/>
          <ac:spMkLst>
            <pc:docMk/>
            <pc:sldMk cId="153799219" sldId="526"/>
            <ac:spMk id="7" creationId="{03BBF3EE-5F4B-424D-AFD2-C951ABF894CF}"/>
          </ac:spMkLst>
        </pc:spChg>
        <pc:picChg chg="del">
          <ac:chgData name="Premananda Indic" userId="8df63362-5d81-410c-ab6a-1b6fb842c75e" providerId="ADAL" clId="{3C7ACD02-0B47-44E7-BB2C-98D27D47AB15}" dt="2022-02-14T21:07:40.666" v="124" actId="478"/>
          <ac:picMkLst>
            <pc:docMk/>
            <pc:sldMk cId="153799219" sldId="526"/>
            <ac:picMk id="6" creationId="{39AD449F-E39C-4DE0-95FE-1C22307717A5}"/>
          </ac:picMkLst>
        </pc:picChg>
        <pc:picChg chg="add mod">
          <ac:chgData name="Premananda Indic" userId="8df63362-5d81-410c-ab6a-1b6fb842c75e" providerId="ADAL" clId="{3C7ACD02-0B47-44E7-BB2C-98D27D47AB15}" dt="2022-02-14T21:09:43.779" v="131" actId="1076"/>
          <ac:picMkLst>
            <pc:docMk/>
            <pc:sldMk cId="153799219" sldId="526"/>
            <ac:picMk id="8" creationId="{A98808A4-D025-42A5-AC39-113DF250D6A2}"/>
          </ac:picMkLst>
        </pc:picChg>
      </pc:sldChg>
      <pc:sldChg chg="addSp delSp modSp add del">
        <pc:chgData name="Premananda Indic" userId="8df63362-5d81-410c-ab6a-1b6fb842c75e" providerId="ADAL" clId="{3C7ACD02-0B47-44E7-BB2C-98D27D47AB15}" dt="2022-02-17T17:24:48.144" v="233" actId="2696"/>
        <pc:sldMkLst>
          <pc:docMk/>
          <pc:sldMk cId="2687038621" sldId="527"/>
        </pc:sldMkLst>
        <pc:spChg chg="add mod">
          <ac:chgData name="Premananda Indic" userId="8df63362-5d81-410c-ab6a-1b6fb842c75e" providerId="ADAL" clId="{3C7ACD02-0B47-44E7-BB2C-98D27D47AB15}" dt="2022-02-14T21:10:44.087" v="154" actId="14100"/>
          <ac:spMkLst>
            <pc:docMk/>
            <pc:sldMk cId="2687038621" sldId="527"/>
            <ac:spMk id="9" creationId="{65A195B0-14DE-4CBF-BA3C-B87DDBACAEF9}"/>
          </ac:spMkLst>
        </pc:spChg>
        <pc:picChg chg="add mod">
          <ac:chgData name="Premananda Indic" userId="8df63362-5d81-410c-ab6a-1b6fb842c75e" providerId="ADAL" clId="{3C7ACD02-0B47-44E7-BB2C-98D27D47AB15}" dt="2022-02-17T16:50:59.160" v="209" actId="14100"/>
          <ac:picMkLst>
            <pc:docMk/>
            <pc:sldMk cId="2687038621" sldId="527"/>
            <ac:picMk id="6" creationId="{E4149A8E-BA91-4CE0-9119-671AC4ACA7EB}"/>
          </ac:picMkLst>
        </pc:picChg>
        <pc:picChg chg="del">
          <ac:chgData name="Premananda Indic" userId="8df63362-5d81-410c-ab6a-1b6fb842c75e" providerId="ADAL" clId="{3C7ACD02-0B47-44E7-BB2C-98D27D47AB15}" dt="2022-02-14T21:10:12.302" v="135" actId="478"/>
          <ac:picMkLst>
            <pc:docMk/>
            <pc:sldMk cId="2687038621" sldId="527"/>
            <ac:picMk id="8" creationId="{A98808A4-D025-42A5-AC39-113DF250D6A2}"/>
          </ac:picMkLst>
        </pc:picChg>
      </pc:sldChg>
      <pc:sldChg chg="addSp modSp add ord">
        <pc:chgData name="Premananda Indic" userId="8df63362-5d81-410c-ab6a-1b6fb842c75e" providerId="ADAL" clId="{3C7ACD02-0B47-44E7-BB2C-98D27D47AB15}" dt="2022-02-17T17:24:43.681" v="231"/>
        <pc:sldMkLst>
          <pc:docMk/>
          <pc:sldMk cId="475288483" sldId="528"/>
        </pc:sldMkLst>
        <pc:spChg chg="mod">
          <ac:chgData name="Premananda Indic" userId="8df63362-5d81-410c-ab6a-1b6fb842c75e" providerId="ADAL" clId="{3C7ACD02-0B47-44E7-BB2C-98D27D47AB15}" dt="2022-02-14T21:19:44.880" v="164" actId="1076"/>
          <ac:spMkLst>
            <pc:docMk/>
            <pc:sldMk cId="475288483" sldId="528"/>
            <ac:spMk id="9" creationId="{65A195B0-14DE-4CBF-BA3C-B87DDBACAEF9}"/>
          </ac:spMkLst>
        </pc:spChg>
        <pc:spChg chg="add mod">
          <ac:chgData name="Premananda Indic" userId="8df63362-5d81-410c-ab6a-1b6fb842c75e" providerId="ADAL" clId="{3C7ACD02-0B47-44E7-BB2C-98D27D47AB15}" dt="2022-02-14T21:19:58.418" v="166" actId="1076"/>
          <ac:spMkLst>
            <pc:docMk/>
            <pc:sldMk cId="475288483" sldId="528"/>
            <ac:spMk id="10" creationId="{5E045828-5701-4CBA-9D51-8DF555DC5595}"/>
          </ac:spMkLst>
        </pc:spChg>
        <pc:picChg chg="mod">
          <ac:chgData name="Premananda Indic" userId="8df63362-5d81-410c-ab6a-1b6fb842c75e" providerId="ADAL" clId="{3C7ACD02-0B47-44E7-BB2C-98D27D47AB15}" dt="2022-02-14T21:19:24.927" v="159" actId="14100"/>
          <ac:picMkLst>
            <pc:docMk/>
            <pc:sldMk cId="475288483" sldId="528"/>
            <ac:picMk id="6" creationId="{E4149A8E-BA91-4CE0-9119-671AC4ACA7EB}"/>
          </ac:picMkLst>
        </pc:picChg>
        <pc:picChg chg="add mod">
          <ac:chgData name="Premananda Indic" userId="8df63362-5d81-410c-ab6a-1b6fb842c75e" providerId="ADAL" clId="{3C7ACD02-0B47-44E7-BB2C-98D27D47AB15}" dt="2022-02-14T21:19:41.283" v="163" actId="1076"/>
          <ac:picMkLst>
            <pc:docMk/>
            <pc:sldMk cId="475288483" sldId="528"/>
            <ac:picMk id="8" creationId="{A8AC695F-7552-4524-925A-EEE21D04BDE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g"/><Relationship Id="rId5" Type="http://schemas.openxmlformats.org/officeDocument/2006/relationships/image" Target="../media/image4.PNG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rchive-beta.ics.uci.edu/ml/datasets/heart+diseas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0AA472BC-2480-4833-830D-2A87D1C4A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95549" cy="16856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 OF BIOMEDICAL DATA ANALYSIS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0" y="5203403"/>
            <a:ext cx="6003900" cy="10752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6" y="5499587"/>
            <a:ext cx="5697555" cy="63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Data Collection (Controlled Conditions)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4149A8E-BA91-4CE0-9119-671AC4ACA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" t="2892" r="6875" b="3057"/>
          <a:stretch/>
        </p:blipFill>
        <p:spPr>
          <a:xfrm>
            <a:off x="1036321" y="3710996"/>
            <a:ext cx="4268000" cy="24096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A195B0-14DE-4CBF-BA3C-B87DDBACAEF9}"/>
              </a:ext>
            </a:extLst>
          </p:cNvPr>
          <p:cNvSpPr txBox="1"/>
          <p:nvPr/>
        </p:nvSpPr>
        <p:spPr>
          <a:xfrm>
            <a:off x="2094798" y="3199195"/>
            <a:ext cx="228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Unbiased Data</a:t>
            </a:r>
          </a:p>
        </p:txBody>
      </p:sp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A8AC695F-7552-4524-925A-EEE21D04BD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" t="2892" r="7708" b="3057"/>
          <a:stretch/>
        </p:blipFill>
        <p:spPr>
          <a:xfrm>
            <a:off x="6769717" y="2221226"/>
            <a:ext cx="4782204" cy="26946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045828-5701-4CBA-9D51-8DF555DC5595}"/>
              </a:ext>
            </a:extLst>
          </p:cNvPr>
          <p:cNvSpPr txBox="1"/>
          <p:nvPr/>
        </p:nvSpPr>
        <p:spPr>
          <a:xfrm>
            <a:off x="8836976" y="5004093"/>
            <a:ext cx="150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Biased Data</a:t>
            </a:r>
          </a:p>
        </p:txBody>
      </p:sp>
    </p:spTree>
    <p:extLst>
      <p:ext uri="{BB962C8B-B14F-4D97-AF65-F5344CB8AC3E}">
        <p14:creationId xmlns:p14="http://schemas.microsoft.com/office/powerpoint/2010/main" val="47528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Health Records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Demographics, current and past diagnosis, lab results, prescription drugs, notes, radiological images, ……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Subjective vs Objective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65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Health Records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Medical Concept Extraction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Patient Trajectory Modeling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Disease Inference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Clinical Decision Support System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77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Health Records (Notes, Vital Signs, Demographics, ….)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Missing Data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Sample Size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Miss classification error</a:t>
            </a:r>
          </a:p>
          <a:p>
            <a:pPr marL="0" indent="0">
              <a:spcAft>
                <a:spcPts val="2400"/>
              </a:spcAft>
              <a:buNone/>
            </a:pPr>
            <a:endParaRPr lang="en-US" sz="1600" dirty="0"/>
          </a:p>
          <a:p>
            <a:pPr marL="0" indent="0">
              <a:spcAft>
                <a:spcPts val="2400"/>
              </a:spcAft>
              <a:buNone/>
            </a:pPr>
            <a:r>
              <a:rPr lang="en-US" sz="1600" dirty="0" err="1"/>
              <a:t>Gianfrancesco</a:t>
            </a:r>
            <a:r>
              <a:rPr lang="en-US" sz="1600" dirty="0"/>
              <a:t>, M.A., Tamang, S., </a:t>
            </a:r>
            <a:r>
              <a:rPr lang="en-US" sz="1600" dirty="0" err="1"/>
              <a:t>Yazdany</a:t>
            </a:r>
            <a:r>
              <a:rPr lang="en-US" sz="1600" dirty="0"/>
              <a:t>, J. and </a:t>
            </a:r>
            <a:r>
              <a:rPr lang="en-US" sz="1600" dirty="0" err="1"/>
              <a:t>Schmajuk</a:t>
            </a:r>
            <a:r>
              <a:rPr lang="en-US" sz="1600" dirty="0"/>
              <a:t>, G., 2018. Potential biases in machine learning algorithms using electronic health record data. </a:t>
            </a:r>
            <a:r>
              <a:rPr lang="en-US" sz="1600" i="1" dirty="0"/>
              <a:t>JAMA internal medicine</a:t>
            </a:r>
            <a:r>
              <a:rPr lang="en-US" sz="1600" dirty="0"/>
              <a:t>, </a:t>
            </a:r>
            <a:r>
              <a:rPr lang="en-US" sz="1600" i="1" dirty="0"/>
              <a:t>178</a:t>
            </a:r>
            <a:r>
              <a:rPr lang="en-US" sz="1600" dirty="0"/>
              <a:t>(11), pp.1544-1547.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15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Health Records (Notes, Vital Signs, Demographics, ….)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1600" dirty="0"/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39A31DF-2FBF-4ACA-AEDF-F9D2F802D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476810"/>
            <a:ext cx="9739384" cy="375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25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Health Records (Notes, Vital Signs, Demographics, ….)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From traditional machine learning to deep learning: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Features are derived directly from data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Based on Artificial Neural Networks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210207" y="5695749"/>
            <a:ext cx="11771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222222"/>
                </a:solidFill>
              </a:rPr>
              <a:t>Shickel</a:t>
            </a:r>
            <a:r>
              <a:rPr lang="en-US" sz="1600" dirty="0">
                <a:solidFill>
                  <a:srgbClr val="222222"/>
                </a:solidFill>
              </a:rPr>
              <a:t>, B., </a:t>
            </a:r>
            <a:r>
              <a:rPr lang="en-US" sz="1600" dirty="0" err="1">
                <a:solidFill>
                  <a:srgbClr val="222222"/>
                </a:solidFill>
              </a:rPr>
              <a:t>Tighe</a:t>
            </a:r>
            <a:r>
              <a:rPr lang="en-US" sz="1600" dirty="0">
                <a:solidFill>
                  <a:srgbClr val="222222"/>
                </a:solidFill>
              </a:rPr>
              <a:t>, P.J., </a:t>
            </a:r>
            <a:r>
              <a:rPr lang="en-US" sz="1600" dirty="0" err="1">
                <a:solidFill>
                  <a:srgbClr val="222222"/>
                </a:solidFill>
              </a:rPr>
              <a:t>Bihorac</a:t>
            </a:r>
            <a:r>
              <a:rPr lang="en-US" sz="1600" dirty="0">
                <a:solidFill>
                  <a:srgbClr val="222222"/>
                </a:solidFill>
              </a:rPr>
              <a:t>, A. and </a:t>
            </a:r>
            <a:r>
              <a:rPr lang="en-US" sz="1600" dirty="0" err="1">
                <a:solidFill>
                  <a:srgbClr val="222222"/>
                </a:solidFill>
              </a:rPr>
              <a:t>Rashidi</a:t>
            </a:r>
            <a:r>
              <a:rPr lang="en-US" sz="1600" dirty="0">
                <a:solidFill>
                  <a:srgbClr val="222222"/>
                </a:solidFill>
              </a:rPr>
              <a:t>, P., 2017. Deep EHR: a survey of recent advances in deep learning techniques for electronic health record (EHR) analysis. </a:t>
            </a:r>
            <a:r>
              <a:rPr lang="en-US" sz="1600" i="1" dirty="0">
                <a:solidFill>
                  <a:srgbClr val="222222"/>
                </a:solidFill>
              </a:rPr>
              <a:t>IEEE journal of biomedical and health informatics</a:t>
            </a:r>
            <a:r>
              <a:rPr lang="en-US" sz="1600" dirty="0">
                <a:solidFill>
                  <a:srgbClr val="222222"/>
                </a:solidFill>
              </a:rPr>
              <a:t>, </a:t>
            </a:r>
            <a:r>
              <a:rPr lang="en-US" sz="1600" i="1" dirty="0">
                <a:solidFill>
                  <a:srgbClr val="222222"/>
                </a:solidFill>
              </a:rPr>
              <a:t>22</a:t>
            </a:r>
            <a:r>
              <a:rPr lang="en-US" sz="1600" dirty="0">
                <a:solidFill>
                  <a:srgbClr val="222222"/>
                </a:solidFill>
              </a:rPr>
              <a:t>(5), pp.1589-1604.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8782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Health Records (Notes, Vital Signs, Demographics, ….)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210207" y="5695749"/>
            <a:ext cx="11771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222222"/>
                </a:solidFill>
              </a:rPr>
              <a:t>Shickel</a:t>
            </a:r>
            <a:r>
              <a:rPr lang="en-US" sz="1600" dirty="0">
                <a:solidFill>
                  <a:srgbClr val="222222"/>
                </a:solidFill>
              </a:rPr>
              <a:t>, B., </a:t>
            </a:r>
            <a:r>
              <a:rPr lang="en-US" sz="1600" dirty="0" err="1">
                <a:solidFill>
                  <a:srgbClr val="222222"/>
                </a:solidFill>
              </a:rPr>
              <a:t>Tighe</a:t>
            </a:r>
            <a:r>
              <a:rPr lang="en-US" sz="1600" dirty="0">
                <a:solidFill>
                  <a:srgbClr val="222222"/>
                </a:solidFill>
              </a:rPr>
              <a:t>, P.J., </a:t>
            </a:r>
            <a:r>
              <a:rPr lang="en-US" sz="1600" dirty="0" err="1">
                <a:solidFill>
                  <a:srgbClr val="222222"/>
                </a:solidFill>
              </a:rPr>
              <a:t>Bihorac</a:t>
            </a:r>
            <a:r>
              <a:rPr lang="en-US" sz="1600" dirty="0">
                <a:solidFill>
                  <a:srgbClr val="222222"/>
                </a:solidFill>
              </a:rPr>
              <a:t>, A. and </a:t>
            </a:r>
            <a:r>
              <a:rPr lang="en-US" sz="1600" dirty="0" err="1">
                <a:solidFill>
                  <a:srgbClr val="222222"/>
                </a:solidFill>
              </a:rPr>
              <a:t>Rashidi</a:t>
            </a:r>
            <a:r>
              <a:rPr lang="en-US" sz="1600" dirty="0">
                <a:solidFill>
                  <a:srgbClr val="222222"/>
                </a:solidFill>
              </a:rPr>
              <a:t>, P., 2017. Deep EHR: a survey of recent advances in deep learning techniques for electronic health record (EHR) analysis. </a:t>
            </a:r>
            <a:r>
              <a:rPr lang="en-US" sz="1600" i="1" dirty="0">
                <a:solidFill>
                  <a:srgbClr val="222222"/>
                </a:solidFill>
              </a:rPr>
              <a:t>IEEE journal of biomedical and health informatics</a:t>
            </a:r>
            <a:r>
              <a:rPr lang="en-US" sz="1600" dirty="0">
                <a:solidFill>
                  <a:srgbClr val="222222"/>
                </a:solidFill>
              </a:rPr>
              <a:t>, </a:t>
            </a:r>
            <a:r>
              <a:rPr lang="en-US" sz="1600" i="1" dirty="0">
                <a:solidFill>
                  <a:srgbClr val="222222"/>
                </a:solidFill>
              </a:rPr>
              <a:t>22</a:t>
            </a:r>
            <a:r>
              <a:rPr lang="en-US" sz="1600" dirty="0">
                <a:solidFill>
                  <a:srgbClr val="222222"/>
                </a:solidFill>
              </a:rPr>
              <a:t>(5), pp.1589-1604.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07"/>
          <a:stretch/>
        </p:blipFill>
        <p:spPr>
          <a:xfrm>
            <a:off x="1004131" y="2425344"/>
            <a:ext cx="3147455" cy="300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4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 Data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Sensor Design			: Differential characteristics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are nonstationary 	: Feature extraction methods are stationary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has multiscale structure	: Analytical tools fails to capture such 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Noise &amp; Artifacts		: Noise/ artifacts may have useful information </a:t>
            </a:r>
          </a:p>
        </p:txBody>
      </p:sp>
    </p:spTree>
    <p:extLst>
      <p:ext uri="{BB962C8B-B14F-4D97-AF65-F5344CB8AC3E}">
        <p14:creationId xmlns:p14="http://schemas.microsoft.com/office/powerpoint/2010/main" val="315974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 Data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 Design			: Differential characteristics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are nonstationary 	: Feature extraction methods are stationary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has multiscale structure	: Analytical tools fails to capture such 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Noise &amp; Artifacts		: Noise/ artifacts may have useful information </a:t>
            </a:r>
          </a:p>
        </p:txBody>
      </p:sp>
    </p:spTree>
    <p:extLst>
      <p:ext uri="{BB962C8B-B14F-4D97-AF65-F5344CB8AC3E}">
        <p14:creationId xmlns:p14="http://schemas.microsoft.com/office/powerpoint/2010/main" val="116897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U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2" name="Rectangle 1"/>
          <p:cNvSpPr/>
          <p:nvPr/>
        </p:nvSpPr>
        <p:spPr>
          <a:xfrm>
            <a:off x="77776" y="58690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>
                <a:solidFill>
                  <a:srgbClr val="222222"/>
                </a:solidFill>
                <a:cs typeface="Arial" panose="020B0604020202020204" pitchFamily="34" charset="0"/>
              </a:rPr>
              <a:t>Sjoding</a:t>
            </a:r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, M.W., Dickson, R.P., </a:t>
            </a:r>
            <a:r>
              <a:rPr lang="en-US" sz="1200" dirty="0" err="1">
                <a:solidFill>
                  <a:srgbClr val="222222"/>
                </a:solidFill>
                <a:cs typeface="Arial" panose="020B0604020202020204" pitchFamily="34" charset="0"/>
              </a:rPr>
              <a:t>Iwashyna</a:t>
            </a:r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, T.J., Gay, S.E. and Valley, T.S., 2020. Racial bias in pulse oximetry measurement. </a:t>
            </a:r>
            <a:r>
              <a:rPr lang="en-US" sz="1200" i="1" dirty="0">
                <a:solidFill>
                  <a:srgbClr val="222222"/>
                </a:solidFill>
                <a:cs typeface="Arial" panose="020B0604020202020204" pitchFamily="34" charset="0"/>
              </a:rPr>
              <a:t>New England Journal of Medicine</a:t>
            </a:r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cs typeface="Arial" panose="020B0604020202020204" pitchFamily="34" charset="0"/>
              </a:rPr>
              <a:t>383</a:t>
            </a:r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(25), pp.2477-2478.</a:t>
            </a:r>
            <a:endParaRPr lang="en-US" sz="1200" dirty="0"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48" y="1757468"/>
            <a:ext cx="4154214" cy="40368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0" y="582762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Bent, B., Goldstein, B.A., Kibbe, W.A. and Dunn, J.P., 2020. Investigating sources of inaccuracy in wearable optical heart rate sensors. </a:t>
            </a:r>
            <a:r>
              <a:rPr lang="en-US" sz="1200" i="1" dirty="0">
                <a:solidFill>
                  <a:srgbClr val="222222"/>
                </a:solidFill>
                <a:cs typeface="Arial" panose="020B0604020202020204" pitchFamily="34" charset="0"/>
              </a:rPr>
              <a:t>NPJ digital medicine</a:t>
            </a:r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cs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222222"/>
                </a:solidFill>
                <a:cs typeface="Arial" panose="020B0604020202020204" pitchFamily="34" charset="0"/>
              </a:rPr>
              <a:t>(1), pp.1-9.</a:t>
            </a:r>
            <a:endParaRPr lang="en-US" sz="1200" dirty="0"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061" y="1757781"/>
            <a:ext cx="3378241" cy="411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23338" y="4690965"/>
            <a:ext cx="72748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https://www.mathworks.com/academia/tah-portal/university-of-texas-at-tyler-1108545.html</a:t>
            </a:r>
          </a:p>
        </p:txBody>
      </p:sp>
      <p:sp>
        <p:nvSpPr>
          <p:cNvPr id="7" name="Rectangle 6"/>
          <p:cNvSpPr/>
          <p:nvPr/>
        </p:nvSpPr>
        <p:spPr>
          <a:xfrm>
            <a:off x="4796494" y="5017310"/>
            <a:ext cx="1489874" cy="811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60932" y="4998743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749913" y="4998742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696869" y="5312496"/>
            <a:ext cx="1060255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286368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8250806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10220771" y="5230481"/>
            <a:ext cx="628613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836755" y="5253676"/>
            <a:ext cx="1428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Preprocessing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64231" y="5071365"/>
            <a:ext cx="15817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Feature Engineering/ Extraction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55222" y="5224790"/>
            <a:ext cx="1555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Feature Selection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01503" y="5312496"/>
            <a:ext cx="6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239787" y="4318448"/>
            <a:ext cx="1969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Statistical or Machine Learning Models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4678146" cy="25739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240" y="1737072"/>
            <a:ext cx="3901440" cy="212140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07241" y="2440234"/>
            <a:ext cx="6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254239" y="3794652"/>
            <a:ext cx="46127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Waldrop, M.M., 2019. News Feature: What are the limits of deep learning?. </a:t>
            </a:r>
            <a:r>
              <a:rPr lang="en-US" sz="1200" i="1" dirty="0">
                <a:solidFill>
                  <a:srgbClr val="222222"/>
                </a:solidFill>
              </a:rPr>
              <a:t>Proceedings of the National Academy of Sciences</a:t>
            </a:r>
            <a:r>
              <a:rPr lang="en-US" sz="1200" dirty="0">
                <a:solidFill>
                  <a:srgbClr val="222222"/>
                </a:solidFill>
              </a:rPr>
              <a:t>, </a:t>
            </a:r>
            <a:r>
              <a:rPr lang="en-US" sz="1200" i="1" dirty="0">
                <a:solidFill>
                  <a:srgbClr val="222222"/>
                </a:solidFill>
              </a:rPr>
              <a:t>116</a:t>
            </a:r>
            <a:r>
              <a:rPr lang="en-US" sz="1200" dirty="0">
                <a:solidFill>
                  <a:srgbClr val="222222"/>
                </a:solidFill>
              </a:rPr>
              <a:t>(4), pp.1074-1077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43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 Data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Sensor Design			: Differential characteristics 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are nonstationary 	: Feature extraction methods are stationary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has multiscale structure	: Analytical tools fails to capture such 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Noise &amp; Artifacts		: Noise/ artifacts may have useful information </a:t>
            </a:r>
          </a:p>
        </p:txBody>
      </p:sp>
    </p:spTree>
    <p:extLst>
      <p:ext uri="{BB962C8B-B14F-4D97-AF65-F5344CB8AC3E}">
        <p14:creationId xmlns:p14="http://schemas.microsoft.com/office/powerpoint/2010/main" val="330996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F779C849-60C2-4C10-B138-49F108B42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6" y="1757469"/>
            <a:ext cx="4853854" cy="4023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C6674B1-E58C-458A-8411-50B17DCE0AE0}"/>
              </a:ext>
            </a:extLst>
          </p:cNvPr>
          <p:cNvSpPr/>
          <p:nvPr/>
        </p:nvSpPr>
        <p:spPr>
          <a:xfrm>
            <a:off x="30480" y="57460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Indic, P. and Narayanan, J., 2011. Wavelet based algorithm for the estimation of frequency flow from electroencephalogram data during epileptic seizure. </a:t>
            </a:r>
            <a:r>
              <a:rPr lang="en-US" sz="1200" i="1" dirty="0">
                <a:solidFill>
                  <a:srgbClr val="222222"/>
                </a:solidFill>
              </a:rPr>
              <a:t>Clinical neurophysiology</a:t>
            </a:r>
            <a:r>
              <a:rPr lang="en-US" sz="1200" dirty="0">
                <a:solidFill>
                  <a:srgbClr val="222222"/>
                </a:solidFill>
              </a:rPr>
              <a:t>, </a:t>
            </a:r>
            <a:r>
              <a:rPr lang="en-US" sz="1200" i="1" dirty="0">
                <a:solidFill>
                  <a:srgbClr val="222222"/>
                </a:solidFill>
              </a:rPr>
              <a:t>122</a:t>
            </a:r>
            <a:r>
              <a:rPr lang="en-US" sz="1200" dirty="0">
                <a:solidFill>
                  <a:srgbClr val="222222"/>
                </a:solidFill>
              </a:rPr>
              <a:t>(4), pp.680-686.</a:t>
            </a:r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0BEB45-317C-4868-A9D3-B69B000E5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733" y="1829585"/>
            <a:ext cx="4596323" cy="29337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566F5AA-B60D-4295-BDF6-36DB9CA36CB1}"/>
              </a:ext>
            </a:extLst>
          </p:cNvPr>
          <p:cNvSpPr/>
          <p:nvPr/>
        </p:nvSpPr>
        <p:spPr>
          <a:xfrm>
            <a:off x="6126480" y="49088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>
                <a:solidFill>
                  <a:srgbClr val="222222"/>
                </a:solidFill>
              </a:rPr>
              <a:t>Kiral-Kornek</a:t>
            </a:r>
            <a:r>
              <a:rPr lang="en-US" sz="1200" dirty="0">
                <a:solidFill>
                  <a:srgbClr val="222222"/>
                </a:solidFill>
              </a:rPr>
              <a:t>, I., Roy, S., Nurse, E., </a:t>
            </a:r>
            <a:r>
              <a:rPr lang="en-US" sz="1200" dirty="0" err="1">
                <a:solidFill>
                  <a:srgbClr val="222222"/>
                </a:solidFill>
              </a:rPr>
              <a:t>Mashford</a:t>
            </a:r>
            <a:r>
              <a:rPr lang="en-US" sz="1200" dirty="0">
                <a:solidFill>
                  <a:srgbClr val="222222"/>
                </a:solidFill>
              </a:rPr>
              <a:t>, B., </a:t>
            </a:r>
            <a:r>
              <a:rPr lang="en-US" sz="1200" dirty="0" err="1">
                <a:solidFill>
                  <a:srgbClr val="222222"/>
                </a:solidFill>
              </a:rPr>
              <a:t>Karoly</a:t>
            </a:r>
            <a:r>
              <a:rPr lang="en-US" sz="1200" dirty="0">
                <a:solidFill>
                  <a:srgbClr val="222222"/>
                </a:solidFill>
              </a:rPr>
              <a:t>, P., Carroll, T., Payne, D., </a:t>
            </a:r>
            <a:r>
              <a:rPr lang="en-US" sz="1200" dirty="0" err="1">
                <a:solidFill>
                  <a:srgbClr val="222222"/>
                </a:solidFill>
              </a:rPr>
              <a:t>Saha</a:t>
            </a:r>
            <a:r>
              <a:rPr lang="en-US" sz="1200" dirty="0">
                <a:solidFill>
                  <a:srgbClr val="222222"/>
                </a:solidFill>
              </a:rPr>
              <a:t>, S., </a:t>
            </a:r>
            <a:r>
              <a:rPr lang="en-US" sz="1200" dirty="0" err="1">
                <a:solidFill>
                  <a:srgbClr val="222222"/>
                </a:solidFill>
              </a:rPr>
              <a:t>Baldassano</a:t>
            </a:r>
            <a:r>
              <a:rPr lang="en-US" sz="1200" dirty="0">
                <a:solidFill>
                  <a:srgbClr val="222222"/>
                </a:solidFill>
              </a:rPr>
              <a:t>, S., O'Brien, T. and </a:t>
            </a:r>
            <a:r>
              <a:rPr lang="en-US" sz="1200" dirty="0" err="1">
                <a:solidFill>
                  <a:srgbClr val="222222"/>
                </a:solidFill>
              </a:rPr>
              <a:t>Grayden</a:t>
            </a:r>
            <a:r>
              <a:rPr lang="en-US" sz="1200" dirty="0">
                <a:solidFill>
                  <a:srgbClr val="222222"/>
                </a:solidFill>
              </a:rPr>
              <a:t>, D., 2018. Epileptic seizure prediction using big data and deep learning: toward a mobile system. </a:t>
            </a:r>
            <a:r>
              <a:rPr lang="en-US" sz="1200" i="1" dirty="0" err="1">
                <a:solidFill>
                  <a:srgbClr val="222222"/>
                </a:solidFill>
              </a:rPr>
              <a:t>EBioMedicine</a:t>
            </a:r>
            <a:r>
              <a:rPr lang="en-US" sz="1200" dirty="0">
                <a:solidFill>
                  <a:srgbClr val="222222"/>
                </a:solidFill>
              </a:rPr>
              <a:t>, </a:t>
            </a:r>
            <a:r>
              <a:rPr lang="en-US" sz="1200" i="1" dirty="0">
                <a:solidFill>
                  <a:srgbClr val="222222"/>
                </a:solidFill>
              </a:rPr>
              <a:t>27</a:t>
            </a:r>
            <a:r>
              <a:rPr lang="en-US" sz="1200" dirty="0">
                <a:solidFill>
                  <a:srgbClr val="222222"/>
                </a:solidFill>
              </a:rPr>
              <a:t>, pp.103-111.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9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 Data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Sensor Design			: Differential characteristics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are nonstationary 	: Feature extraction methods are stationary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has multiscale structure	: Analytical tools fails to capture such 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Noise &amp; Artifacts		: Noise/ artifacts may have useful information </a:t>
            </a:r>
          </a:p>
        </p:txBody>
      </p:sp>
    </p:spTree>
    <p:extLst>
      <p:ext uri="{BB962C8B-B14F-4D97-AF65-F5344CB8AC3E}">
        <p14:creationId xmlns:p14="http://schemas.microsoft.com/office/powerpoint/2010/main" val="53187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39D03C67-8784-4565-9782-D0008F950840}"/>
              </a:ext>
            </a:extLst>
          </p:cNvPr>
          <p:cNvGrpSpPr/>
          <p:nvPr/>
        </p:nvGrpSpPr>
        <p:grpSpPr>
          <a:xfrm>
            <a:off x="0" y="1737360"/>
            <a:ext cx="7543799" cy="4419600"/>
            <a:chOff x="457200" y="685800"/>
            <a:chExt cx="8116887" cy="5668962"/>
          </a:xfrm>
        </p:grpSpPr>
        <p:pic>
          <p:nvPicPr>
            <p:cNvPr id="8" name="Picture 5" descr="wavelet 05-25-09.jpg">
              <a:extLst>
                <a:ext uri="{FF2B5EF4-FFF2-40B4-BE49-F238E27FC236}">
                  <a16:creationId xmlns:a16="http://schemas.microsoft.com/office/drawing/2014/main" id="{7327FAB6-1E22-4D17-9276-B994BC2E7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rcRect r="46503" b="2512"/>
            <a:stretch>
              <a:fillRect/>
            </a:stretch>
          </p:blipFill>
          <p:spPr bwMode="auto">
            <a:xfrm>
              <a:off x="457200" y="685800"/>
              <a:ext cx="4383087" cy="566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 descr="wavelet 05-25-09.jpg">
              <a:extLst>
                <a:ext uri="{FF2B5EF4-FFF2-40B4-BE49-F238E27FC236}">
                  <a16:creationId xmlns:a16="http://schemas.microsoft.com/office/drawing/2014/main" id="{557DA43D-0FEB-4F51-BAEE-C22B0042E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rcRect l="53497" r="931" b="2512"/>
            <a:stretch>
              <a:fillRect/>
            </a:stretch>
          </p:blipFill>
          <p:spPr bwMode="auto">
            <a:xfrm>
              <a:off x="4840287" y="685800"/>
              <a:ext cx="3733800" cy="566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B5C5CB4-C68E-4738-8A80-FB68C2028F09}"/>
              </a:ext>
            </a:extLst>
          </p:cNvPr>
          <p:cNvSpPr/>
          <p:nvPr/>
        </p:nvSpPr>
        <p:spPr>
          <a:xfrm>
            <a:off x="6126480" y="57460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Bloch-Salisbury, E., Indic, P., </a:t>
            </a:r>
            <a:r>
              <a:rPr lang="en-US" sz="1200" dirty="0" err="1">
                <a:solidFill>
                  <a:srgbClr val="222222"/>
                </a:solidFill>
              </a:rPr>
              <a:t>Bednarek</a:t>
            </a:r>
            <a:r>
              <a:rPr lang="en-US" sz="1200" dirty="0">
                <a:solidFill>
                  <a:srgbClr val="222222"/>
                </a:solidFill>
              </a:rPr>
              <a:t>, F. and Paydarfar, D., 2009. Stabilizing immature breathing patterns of preterm infants using stochastic mechanosensory stimulation. </a:t>
            </a:r>
            <a:r>
              <a:rPr lang="en-US" sz="1200" i="1" dirty="0">
                <a:solidFill>
                  <a:srgbClr val="222222"/>
                </a:solidFill>
              </a:rPr>
              <a:t>Journal of Applied Physiology</a:t>
            </a:r>
            <a:r>
              <a:rPr lang="en-US" sz="1200" dirty="0">
                <a:solidFill>
                  <a:srgbClr val="222222"/>
                </a:solidFill>
              </a:rPr>
              <a:t>, </a:t>
            </a:r>
            <a:r>
              <a:rPr lang="en-US" sz="1200" i="1" dirty="0">
                <a:solidFill>
                  <a:srgbClr val="222222"/>
                </a:solidFill>
              </a:rPr>
              <a:t>107</a:t>
            </a:r>
            <a:r>
              <a:rPr lang="en-US" sz="1200" dirty="0">
                <a:solidFill>
                  <a:srgbClr val="222222"/>
                </a:solidFill>
              </a:rPr>
              <a:t>(4), pp.1017-1027.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674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 Data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Sensor Design			: Differential characteristics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are nonstationary 	: Feature extraction methods are stationary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Data has multiscale structure	: Analytical tools fails to capture such 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Noise &amp; Artifacts		: Noise/ artifacts may have useful information </a:t>
            </a:r>
          </a:p>
        </p:txBody>
      </p:sp>
    </p:spTree>
    <p:extLst>
      <p:ext uri="{BB962C8B-B14F-4D97-AF65-F5344CB8AC3E}">
        <p14:creationId xmlns:p14="http://schemas.microsoft.com/office/powerpoint/2010/main" val="20407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4406A94-4229-4E5A-A554-2677F082B6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60" y="1985857"/>
            <a:ext cx="5534381" cy="3513892"/>
          </a:xfrm>
          <a:prstGeom prst="rect">
            <a:avLst/>
          </a:prstGeom>
        </p:spPr>
      </p:pic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B7267CCA-4E83-4018-B7BA-D6EAB13FD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17" y="1979128"/>
            <a:ext cx="3318543" cy="414153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401BB35-4AC4-4182-B3F2-36B096EF2332}"/>
              </a:ext>
            </a:extLst>
          </p:cNvPr>
          <p:cNvSpPr/>
          <p:nvPr/>
        </p:nvSpPr>
        <p:spPr>
          <a:xfrm>
            <a:off x="480560" y="567171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Zuzarte, I., Sternad, D. and Paydarfar, D., 2021. Predicting apneic events in preterm infants using cardio-respiratory and movement features. </a:t>
            </a:r>
            <a:r>
              <a:rPr lang="en-US" sz="1200" i="1" dirty="0">
                <a:solidFill>
                  <a:srgbClr val="222222"/>
                </a:solidFill>
              </a:rPr>
              <a:t>Computer Methods and Programs in Biomedicine</a:t>
            </a:r>
            <a:r>
              <a:rPr lang="en-US" sz="1200" dirty="0">
                <a:solidFill>
                  <a:srgbClr val="222222"/>
                </a:solidFill>
              </a:rPr>
              <a:t>, </a:t>
            </a:r>
            <a:r>
              <a:rPr lang="en-US" sz="1200" i="1" dirty="0">
                <a:solidFill>
                  <a:srgbClr val="222222"/>
                </a:solidFill>
              </a:rPr>
              <a:t>209</a:t>
            </a:r>
            <a:r>
              <a:rPr lang="en-US" sz="1200" dirty="0">
                <a:solidFill>
                  <a:srgbClr val="222222"/>
                </a:solidFill>
              </a:rPr>
              <a:t>, p.106321.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1763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Bias: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Historical bias			: Structural issue with data collection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Representation bias		: Effect of sampling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Measurement bias		: Measurement of a specific feature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Evaluation bias		: Model iteration and evaluation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Aggregation bias		: Flawed assumptions </a:t>
            </a:r>
          </a:p>
        </p:txBody>
      </p:sp>
      <p:sp>
        <p:nvSpPr>
          <p:cNvPr id="3" name="Rectangle 2"/>
          <p:cNvSpPr/>
          <p:nvPr/>
        </p:nvSpPr>
        <p:spPr>
          <a:xfrm>
            <a:off x="202325" y="5746628"/>
            <a:ext cx="10586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cs typeface="Arial" panose="020B0604020202020204" pitchFamily="34" charset="0"/>
              </a:rPr>
              <a:t>Suresh, H. and </a:t>
            </a:r>
            <a:r>
              <a:rPr lang="en-US" sz="1600" dirty="0" err="1">
                <a:cs typeface="Arial" panose="020B0604020202020204" pitchFamily="34" charset="0"/>
              </a:rPr>
              <a:t>Guttag</a:t>
            </a:r>
            <a:r>
              <a:rPr lang="en-US" sz="1600" dirty="0">
                <a:cs typeface="Arial" panose="020B0604020202020204" pitchFamily="34" charset="0"/>
              </a:rPr>
              <a:t>, J.V., 2019. A framework for understanding unintended consequences of machine learning. </a:t>
            </a:r>
            <a:r>
              <a:rPr lang="en-US" sz="1600" i="1" dirty="0" err="1">
                <a:cs typeface="Arial" panose="020B0604020202020204" pitchFamily="34" charset="0"/>
              </a:rPr>
              <a:t>arXiv</a:t>
            </a:r>
            <a:r>
              <a:rPr lang="en-US" sz="1600" i="1" dirty="0">
                <a:cs typeface="Arial" panose="020B0604020202020204" pitchFamily="34" charset="0"/>
              </a:rPr>
              <a:t> preprint arXiv:1901.10002</a:t>
            </a:r>
            <a:r>
              <a:rPr lang="en-US" sz="1600" dirty="0">
                <a:cs typeface="Arial" panose="020B0604020202020204" pitchFamily="34" charset="0"/>
              </a:rPr>
              <a:t>, </a:t>
            </a:r>
            <a:r>
              <a:rPr lang="en-US" sz="1600" i="1" dirty="0">
                <a:cs typeface="Arial" panose="020B0604020202020204" pitchFamily="34" charset="0"/>
              </a:rPr>
              <a:t>2</a:t>
            </a:r>
            <a:r>
              <a:rPr lang="en-US" sz="1600" dirty="0">
                <a:cs typeface="Arial" panose="020B0604020202020204" pitchFamily="34" charset="0"/>
              </a:rPr>
              <a:t>.</a:t>
            </a:r>
            <a:endParaRPr lang="en-US" sz="1600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1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Challenges: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Conceptual 			: Standards, Physician’s intuition, Reasoning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Technical			: Limitations in sensors &amp; algorithms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Humanistic			: Values &amp; duties, ethics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Interpretability			: From black box to clinical inference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2" name="Rectangle 1"/>
          <p:cNvSpPr/>
          <p:nvPr/>
        </p:nvSpPr>
        <p:spPr>
          <a:xfrm>
            <a:off x="838200" y="5746628"/>
            <a:ext cx="112455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22222"/>
                </a:solidFill>
                <a:cs typeface="Arial" panose="020B0604020202020204" pitchFamily="34" charset="0"/>
              </a:rPr>
              <a:t>Quinn, T.P., </a:t>
            </a:r>
            <a:r>
              <a:rPr lang="en-US" sz="1600" dirty="0" err="1">
                <a:solidFill>
                  <a:srgbClr val="222222"/>
                </a:solidFill>
                <a:cs typeface="Arial" panose="020B0604020202020204" pitchFamily="34" charset="0"/>
              </a:rPr>
              <a:t>Senadeera</a:t>
            </a:r>
            <a:r>
              <a:rPr lang="en-US" sz="1600" dirty="0">
                <a:solidFill>
                  <a:srgbClr val="222222"/>
                </a:solidFill>
                <a:cs typeface="Arial" panose="020B0604020202020204" pitchFamily="34" charset="0"/>
              </a:rPr>
              <a:t>, M., Jacobs, S., </a:t>
            </a:r>
            <a:r>
              <a:rPr lang="en-US" sz="1600" dirty="0" err="1">
                <a:solidFill>
                  <a:srgbClr val="222222"/>
                </a:solidFill>
                <a:cs typeface="Arial" panose="020B0604020202020204" pitchFamily="34" charset="0"/>
              </a:rPr>
              <a:t>Coghlan</a:t>
            </a:r>
            <a:r>
              <a:rPr lang="en-US" sz="1600" dirty="0">
                <a:solidFill>
                  <a:srgbClr val="222222"/>
                </a:solidFill>
                <a:cs typeface="Arial" panose="020B0604020202020204" pitchFamily="34" charset="0"/>
              </a:rPr>
              <a:t>, S. and Le, V., 2021. Trust and medical AI: the challenges we face and the expertise needed to overcome them. </a:t>
            </a:r>
            <a:r>
              <a:rPr lang="en-US" sz="1600" i="1" dirty="0">
                <a:solidFill>
                  <a:srgbClr val="222222"/>
                </a:solidFill>
                <a:cs typeface="Arial" panose="020B0604020202020204" pitchFamily="34" charset="0"/>
              </a:rPr>
              <a:t>Journal of the American Medical Informatics Association</a:t>
            </a:r>
            <a:r>
              <a:rPr lang="en-US" sz="1600" dirty="0">
                <a:solidFill>
                  <a:srgbClr val="222222"/>
                </a:solidFill>
                <a:cs typeface="Arial" panose="020B0604020202020204" pitchFamily="34" charset="0"/>
              </a:rPr>
              <a:t>, </a:t>
            </a:r>
            <a:r>
              <a:rPr lang="en-US" sz="1600" i="1" dirty="0">
                <a:solidFill>
                  <a:srgbClr val="222222"/>
                </a:solidFill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222222"/>
                </a:solidFill>
                <a:cs typeface="Arial" panose="020B0604020202020204" pitchFamily="34" charset="0"/>
              </a:rPr>
              <a:t>(4), pp.890-894.</a:t>
            </a:r>
            <a:endParaRPr lang="en-US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55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4775363" y="3470965"/>
            <a:ext cx="7967575" cy="2929592"/>
            <a:chOff x="0" y="3367881"/>
            <a:chExt cx="7967575" cy="2929592"/>
          </a:xfrm>
        </p:grpSpPr>
        <p:pic>
          <p:nvPicPr>
            <p:cNvPr id="14" name="Picture 13" descr="nsf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400" y="3367881"/>
              <a:ext cx="990600" cy="990600"/>
            </a:xfrm>
            <a:prstGeom prst="rect">
              <a:avLst/>
            </a:prstGeom>
          </p:spPr>
        </p:pic>
        <p:sp>
          <p:nvSpPr>
            <p:cNvPr id="16" name="Rectangle 1"/>
            <p:cNvSpPr>
              <a:spLocks noChangeArrowheads="1"/>
            </p:cNvSpPr>
            <p:nvPr/>
          </p:nvSpPr>
          <p:spPr bwMode="auto">
            <a:xfrm>
              <a:off x="0" y="4358481"/>
              <a:ext cx="39624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Design of a wearable biosensor sensor system with wireless network for the remote detection of life threatening events in neonates</a:t>
              </a:r>
              <a:r>
                <a:rPr lang="en-US" sz="1200" dirty="0"/>
                <a:t>. </a:t>
              </a:r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Science</a:t>
              </a:r>
              <a:r>
                <a:rPr kumimoji="0" lang="en-US" sz="1200" b="0" i="0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Foundation Smart &amp; Connected Health Grant</a:t>
              </a:r>
              <a:endParaRPr kumimoji="0" lang="en-U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(Lead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D. Paydarfar (Co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UT-Austin)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H. Wang (Co PI, UMass Dartmouth)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Y. Kim (Co PI, UMass Dartmouth)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4005175" y="4255855"/>
              <a:ext cx="39624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Pre-Vent</a:t>
              </a:r>
              <a:endParaRPr lang="en-US" sz="1200" dirty="0"/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Institute Of Health</a:t>
              </a:r>
              <a:r>
                <a:rPr kumimoji="0" lang="en-US" sz="1200" b="0" i="0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Grant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(Analytical Core PI, UT-Tyler)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N. </a:t>
              </a:r>
              <a:r>
                <a:rPr kumimoji="0" lang="en-US" sz="1200" b="1" i="1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Ambal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(PI, Univ. of Alabama,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Birmingham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)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505200" y="3471762"/>
              <a:ext cx="1657350" cy="81977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9388" y="3551389"/>
            <a:ext cx="4799444" cy="2772728"/>
            <a:chOff x="492967" y="3733800"/>
            <a:chExt cx="4799444" cy="2772728"/>
          </a:xfrm>
        </p:grpSpPr>
        <p:pic>
          <p:nvPicPr>
            <p:cNvPr id="25" name="Picture 24" descr="va_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2967" y="3733800"/>
              <a:ext cx="1295400" cy="1295400"/>
            </a:xfrm>
            <a:prstGeom prst="rect">
              <a:avLst/>
            </a:prstGeom>
          </p:spPr>
        </p:pic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609600" y="4936868"/>
              <a:ext cx="4682811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Design of a wearable sensor system and associated algorithm to track suicidal ideation from movement variability and develop a novel objective marker of suicidal ideation and behavior risk in veterans.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Clinical Science Research and Development  Grant (approved for funding),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(site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E.G. Smith (Project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VA)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Salvatore (Investigator, Harvard University)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8777845" y="5314687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 i="1" dirty="0"/>
          </a:p>
          <a:p>
            <a:r>
              <a:rPr lang="en-US" sz="1200" i="1" dirty="0" err="1"/>
              <a:t>ViSiOn</a:t>
            </a: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P. Indic (site PI, UT-Tyler)</a:t>
            </a:r>
            <a:endParaRPr kumimoji="0" lang="en-US" sz="1200" b="1" i="1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P. Ramanand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(Co-I, UT Tyler</a:t>
            </a:r>
            <a:endParaRPr kumimoji="0" lang="en-US" sz="1200" b="1" i="1" u="none" strike="noStrike" cap="none" normalizeH="0" dirty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N. </a:t>
            </a:r>
            <a:r>
              <a:rPr kumimoji="0" lang="en-US" sz="1200" b="1" i="1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Ambal</a:t>
            </a: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(PI, Univ. of Alabama,</a:t>
            </a:r>
            <a:r>
              <a:rPr kumimoji="0" lang="en-US" sz="1200" b="1" i="1" u="none" strike="noStrike" cap="none" normalizeH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Birmingham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sz="1200" b="1" i="1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27" y="2164224"/>
            <a:ext cx="5697555" cy="63595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5943" y="1120506"/>
            <a:ext cx="7620921" cy="2362947"/>
            <a:chOff x="3633788" y="3163870"/>
            <a:chExt cx="8073298" cy="2683674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3782286" y="4752342"/>
              <a:ext cx="3962400" cy="943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SBIR: RAE (Realize, Analyze, Engage) - A digital biomarker based detection and intervention system for stress and carvings during recovery from substance abuse disorders.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PIs: M. Reinhardt, S. Carreiro, P. Indic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633788" y="3466160"/>
              <a:ext cx="1657350" cy="81977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160" y="3163870"/>
              <a:ext cx="1064909" cy="1064909"/>
            </a:xfrm>
            <a:prstGeom prst="rect">
              <a:avLst/>
            </a:prstGeom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7744686" y="4694023"/>
              <a:ext cx="3962400" cy="1153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STARs Award</a:t>
              </a:r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The University of Texas System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P. Indic  (PI, UT 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42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36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3F35FC69-0254-43FC-9114-073B1394C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6" y="1892770"/>
            <a:ext cx="4800533" cy="30118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796494" y="5017310"/>
            <a:ext cx="1489874" cy="811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60932" y="4998743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749913" y="4998742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696869" y="5312496"/>
            <a:ext cx="1060255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286368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8250806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10220771" y="5230481"/>
            <a:ext cx="628613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836755" y="5253676"/>
            <a:ext cx="1428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Preprocessing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58629" y="5059163"/>
            <a:ext cx="15194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Feature Engineering/ Extraction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55222" y="5224790"/>
            <a:ext cx="1555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Feature Selection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01503" y="5312496"/>
            <a:ext cx="6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239787" y="4318448"/>
            <a:ext cx="1969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Statistical or Machine Learning Models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2DCA2F-05F0-4365-A08A-6CDEDAC9AD94}"/>
              </a:ext>
            </a:extLst>
          </p:cNvPr>
          <p:cNvSpPr/>
          <p:nvPr/>
        </p:nvSpPr>
        <p:spPr>
          <a:xfrm>
            <a:off x="2845694" y="5253676"/>
            <a:ext cx="855426" cy="504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240" y="1737072"/>
            <a:ext cx="3901440" cy="21214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607241" y="2440234"/>
            <a:ext cx="6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2DCA2F-05F0-4365-A08A-6CDEDAC9AD94}"/>
              </a:ext>
            </a:extLst>
          </p:cNvPr>
          <p:cNvSpPr/>
          <p:nvPr/>
        </p:nvSpPr>
        <p:spPr>
          <a:xfrm>
            <a:off x="6388587" y="2372458"/>
            <a:ext cx="855426" cy="504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244013" y="3794652"/>
            <a:ext cx="46229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</a:rPr>
              <a:t>Waldrop, M.M., 2019. News Feature: What are the limits of deep learning?. </a:t>
            </a:r>
            <a:r>
              <a:rPr lang="en-US" sz="1200" i="1" dirty="0">
                <a:solidFill>
                  <a:srgbClr val="222222"/>
                </a:solidFill>
              </a:rPr>
              <a:t>Proceedings of the National Academy of Sciences</a:t>
            </a:r>
            <a:r>
              <a:rPr lang="en-US" sz="1200" dirty="0">
                <a:solidFill>
                  <a:srgbClr val="222222"/>
                </a:solidFill>
              </a:rPr>
              <a:t>, </a:t>
            </a:r>
            <a:r>
              <a:rPr lang="en-US" sz="1200" i="1" dirty="0">
                <a:solidFill>
                  <a:srgbClr val="222222"/>
                </a:solidFill>
              </a:rPr>
              <a:t>116</a:t>
            </a:r>
            <a:r>
              <a:rPr lang="en-US" sz="1200" dirty="0">
                <a:solidFill>
                  <a:srgbClr val="222222"/>
                </a:solidFill>
              </a:rPr>
              <a:t>(4), pp.1074-1077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78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A SPECIFIC RESEARCH QUESTION  (HYPOTHESIS)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BIG DATA TO CLINICAL IMPACT IS STILL UNCLEAR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b="1" dirty="0"/>
              <a:t>Scientific hypothesis</a:t>
            </a:r>
            <a:r>
              <a:rPr lang="en-US" sz="2400" dirty="0"/>
              <a:t>, an idea that proposes a tentative explanation about a phenomenon or a narrow set of phenomena observed in the natural world. The two primary features of a scientific hypothesis are falsifiability and testability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597A9C-6A0D-4028-9167-2624C40922DF}"/>
              </a:ext>
            </a:extLst>
          </p:cNvPr>
          <p:cNvSpPr txBox="1"/>
          <p:nvPr/>
        </p:nvSpPr>
        <p:spPr>
          <a:xfrm>
            <a:off x="620684" y="5869094"/>
            <a:ext cx="760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https://www.britannica.com/science/scientific-hypothesis</a:t>
            </a:r>
          </a:p>
        </p:txBody>
      </p:sp>
    </p:spTree>
    <p:extLst>
      <p:ext uri="{BB962C8B-B14F-4D97-AF65-F5344CB8AC3E}">
        <p14:creationId xmlns:p14="http://schemas.microsoft.com/office/powerpoint/2010/main" val="130458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PHYSIOLOGICAL / BEHAVIORAL / DEMOGRAPHICS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Traditional Data Collection (Controlled Conditions)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Electronic Health Records (Notes, Vital Signs, Demographics, Lab Results..)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Sensor Data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Social Media Data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554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Data Collection (Controlled Conditions)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Very expensive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Randomized Control Trials (Inclusion/ Exclusion Criteria)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Population sample must match the actual population (selection bias)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1600" dirty="0" err="1"/>
              <a:t>Sanson</a:t>
            </a:r>
            <a:r>
              <a:rPr lang="en-US" sz="1600" dirty="0"/>
              <a:t>-Fisher, R.W., </a:t>
            </a:r>
            <a:r>
              <a:rPr lang="en-US" sz="1600" dirty="0" err="1"/>
              <a:t>Bonevski</a:t>
            </a:r>
            <a:r>
              <a:rPr lang="en-US" sz="1600" dirty="0"/>
              <a:t>, B., Green, L.W. and </a:t>
            </a:r>
            <a:r>
              <a:rPr lang="en-US" sz="1600" dirty="0" err="1"/>
              <a:t>D’Este</a:t>
            </a:r>
            <a:r>
              <a:rPr lang="en-US" sz="1600" dirty="0"/>
              <a:t>, C., 2007. Limitations of the randomized controlled trial in evaluating population-based health interventions. </a:t>
            </a:r>
            <a:r>
              <a:rPr lang="en-US" sz="1600" i="1" dirty="0"/>
              <a:t>American journal of preventive medicine</a:t>
            </a:r>
            <a:r>
              <a:rPr lang="en-US" sz="1600" dirty="0"/>
              <a:t>, </a:t>
            </a:r>
            <a:r>
              <a:rPr lang="en-US" sz="1600" i="1" dirty="0"/>
              <a:t>33</a:t>
            </a:r>
            <a:r>
              <a:rPr lang="en-US" sz="1600" dirty="0"/>
              <a:t>(2), pp.155-161.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0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Data Collection (Controlled Conditions)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Very expensive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Randomized Control Trials (Inclusion/ Exclusion Criteria)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Population sample must match the actual population (selection bias)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1600" dirty="0" err="1"/>
              <a:t>Zadrozny</a:t>
            </a:r>
            <a:r>
              <a:rPr lang="en-US" sz="1600" dirty="0"/>
              <a:t>, B., 2004, July. Learning and evaluating classifiers under sample selection bias. In </a:t>
            </a:r>
            <a:r>
              <a:rPr lang="en-US" sz="1600" i="1" dirty="0"/>
              <a:t>Proceedings of the twenty-first international conference on Machine learning</a:t>
            </a:r>
            <a:r>
              <a:rPr lang="en-US" sz="1600" dirty="0"/>
              <a:t> (p. 114).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4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Data Collection (Controlled Conditions)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Very expensive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Randomized Control Trials (Inclusion/ Exclusion Criteria)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 sample must match the actual population (selection bias)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66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BIOMEDICAL (BIG)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Data Collection (Controlled Conditions)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/>
              <a:t>Data: UC Irvine Machine learning Repository</a:t>
            </a:r>
            <a:br>
              <a:rPr lang="en-US" sz="1600" dirty="0"/>
            </a:br>
            <a:r>
              <a:rPr lang="en-US" sz="1200" dirty="0">
                <a:hlinkClick r:id="rId2"/>
              </a:rPr>
              <a:t>https://archive-beta.ics.uci.edu/ml/datasets/heart+disease</a:t>
            </a:r>
            <a:br>
              <a:rPr lang="en-US" sz="1600" dirty="0"/>
            </a:br>
            <a:r>
              <a:rPr lang="en-US" sz="1600" b="1" dirty="0"/>
              <a:t>Heart Disease from 4 databases.</a:t>
            </a:r>
            <a:br>
              <a:rPr lang="en-US" sz="1600" b="1" dirty="0"/>
            </a:b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AD449F-E39C-4DE0-95FE-1C2230771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896" y="2263314"/>
            <a:ext cx="7550104" cy="33379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09140C-F3FA-4B20-9C83-EB6DC49F50B6}"/>
              </a:ext>
            </a:extLst>
          </p:cNvPr>
          <p:cNvSpPr txBox="1"/>
          <p:nvPr/>
        </p:nvSpPr>
        <p:spPr>
          <a:xfrm>
            <a:off x="698037" y="3703508"/>
            <a:ext cx="360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N=120 </a:t>
            </a:r>
          </a:p>
        </p:txBody>
      </p:sp>
    </p:spTree>
    <p:extLst>
      <p:ext uri="{BB962C8B-B14F-4D97-AF65-F5344CB8AC3E}">
        <p14:creationId xmlns:p14="http://schemas.microsoft.com/office/powerpoint/2010/main" val="191837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2446</TotalTime>
  <Words>923</Words>
  <Application>Microsoft Office PowerPoint</Application>
  <PresentationFormat>Widescreen</PresentationFormat>
  <Paragraphs>347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Wingdings</vt:lpstr>
      <vt:lpstr>Retrospect</vt:lpstr>
      <vt:lpstr> </vt:lpstr>
      <vt:lpstr>INTRODUCTION</vt:lpstr>
      <vt:lpstr>INTRODUCTION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BIOMEDICAL (BIG) DATA</vt:lpstr>
      <vt:lpstr>SUMMARY</vt:lpstr>
      <vt:lpstr>SUMMARY</vt:lpstr>
      <vt:lpstr>THANK YOU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421</cp:revision>
  <dcterms:created xsi:type="dcterms:W3CDTF">2019-04-04T01:53:22Z</dcterms:created>
  <dcterms:modified xsi:type="dcterms:W3CDTF">2022-02-18T17:11:30Z</dcterms:modified>
</cp:coreProperties>
</file>