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media/image4.jpg" ContentType="image/jpg"/>
  <Override PartName="/ppt/media/image5.jpg" ContentType="image/jp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43.jpg" ContentType="image/jpg"/>
  <Override PartName="/ppt/media/image44.jpg" ContentType="image/jpg"/>
  <Override PartName="/ppt/media/image45.jpg" ContentType="image/jpg"/>
  <Override PartName="/ppt/media/image46.jpg" ContentType="image/jpg"/>
  <Override PartName="/ppt/media/image47.jpg" ContentType="image/jp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sldIdLst>
    <p:sldId id="256" r:id="rId3"/>
    <p:sldId id="259" r:id="rId4"/>
    <p:sldId id="260" r:id="rId5"/>
    <p:sldId id="261" r:id="rId6"/>
    <p:sldId id="332" r:id="rId7"/>
    <p:sldId id="262" r:id="rId8"/>
    <p:sldId id="263" r:id="rId9"/>
    <p:sldId id="333" r:id="rId10"/>
    <p:sldId id="306" r:id="rId11"/>
    <p:sldId id="307" r:id="rId12"/>
    <p:sldId id="311" r:id="rId13"/>
    <p:sldId id="312" r:id="rId14"/>
    <p:sldId id="506" r:id="rId15"/>
    <p:sldId id="266" r:id="rId16"/>
    <p:sldId id="268" r:id="rId17"/>
    <p:sldId id="507" r:id="rId18"/>
    <p:sldId id="508" r:id="rId19"/>
    <p:sldId id="319" r:id="rId20"/>
    <p:sldId id="269" r:id="rId21"/>
    <p:sldId id="320" r:id="rId22"/>
    <p:sldId id="310" r:id="rId23"/>
    <p:sldId id="321" r:id="rId24"/>
    <p:sldId id="322" r:id="rId25"/>
    <p:sldId id="328" r:id="rId26"/>
    <p:sldId id="329" r:id="rId27"/>
    <p:sldId id="330" r:id="rId28"/>
    <p:sldId id="331" r:id="rId29"/>
    <p:sldId id="509" r:id="rId30"/>
    <p:sldId id="326" r:id="rId31"/>
    <p:sldId id="323" r:id="rId32"/>
    <p:sldId id="324" r:id="rId33"/>
    <p:sldId id="325" r:id="rId34"/>
    <p:sldId id="520" r:id="rId35"/>
    <p:sldId id="304" r:id="rId36"/>
    <p:sldId id="305" r:id="rId37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F5F"/>
    <a:srgbClr val="1563FF"/>
    <a:srgbClr val="3A5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927D5D-73B2-4539-BC05-22C1B57A1CF3}" v="2" dt="2022-04-15T17:40:01.704"/>
    <p1510:client id="{548D89C0-8638-46AF-8914-A642D004C923}" v="137" dt="2022-04-15T00:46:15.103"/>
    <p1510:client id="{6DD03687-260D-4F10-9CF8-59FAC1814A48}" v="115" dt="2022-04-14T18:13:15.603"/>
    <p1510:client id="{CA402529-D9D7-4064-87D9-B980E2D96008}" v="3" dt="2022-04-15T00:55:25.71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1" d="100"/>
          <a:sy n="151" d="100"/>
        </p:scale>
        <p:origin x="108" y="15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remananda Indic" userId="8df63362-5d81-410c-ab6a-1b6fb842c75e" providerId="ADAL" clId="{548D89C0-8638-46AF-8914-A642D004C923}"/>
    <pc:docChg chg="undo redo custSel addSld delSld modSld sldOrd">
      <pc:chgData name="Premananda Indic" userId="8df63362-5d81-410c-ab6a-1b6fb842c75e" providerId="ADAL" clId="{548D89C0-8638-46AF-8914-A642D004C923}" dt="2022-04-15T00:48:48.021" v="1173" actId="20577"/>
      <pc:docMkLst>
        <pc:docMk/>
      </pc:docMkLst>
      <pc:sldChg chg="addSp modSp mod">
        <pc:chgData name="Premananda Indic" userId="8df63362-5d81-410c-ab6a-1b6fb842c75e" providerId="ADAL" clId="{548D89C0-8638-46AF-8914-A642D004C923}" dt="2022-04-14T22:55:29.238" v="14" actId="207"/>
        <pc:sldMkLst>
          <pc:docMk/>
          <pc:sldMk cId="0" sldId="259"/>
        </pc:sldMkLst>
        <pc:spChg chg="add mod">
          <ac:chgData name="Premananda Indic" userId="8df63362-5d81-410c-ab6a-1b6fb842c75e" providerId="ADAL" clId="{548D89C0-8638-46AF-8914-A642D004C923}" dt="2022-04-14T22:55:29.238" v="14" actId="207"/>
          <ac:spMkLst>
            <pc:docMk/>
            <pc:sldMk cId="0" sldId="259"/>
            <ac:spMk id="5" creationId="{9AC9B397-31FC-4C1D-A319-F8CC5FC55622}"/>
          </ac:spMkLst>
        </pc:spChg>
      </pc:sldChg>
      <pc:sldChg chg="addSp delSp modSp mod">
        <pc:chgData name="Premananda Indic" userId="8df63362-5d81-410c-ab6a-1b6fb842c75e" providerId="ADAL" clId="{548D89C0-8638-46AF-8914-A642D004C923}" dt="2022-04-14T23:03:22.380" v="30" actId="1076"/>
        <pc:sldMkLst>
          <pc:docMk/>
          <pc:sldMk cId="0" sldId="260"/>
        </pc:sldMkLst>
        <pc:spChg chg="del">
          <ac:chgData name="Premananda Indic" userId="8df63362-5d81-410c-ab6a-1b6fb842c75e" providerId="ADAL" clId="{548D89C0-8638-46AF-8914-A642D004C923}" dt="2022-04-14T23:02:56.409" v="25" actId="478"/>
          <ac:spMkLst>
            <pc:docMk/>
            <pc:sldMk cId="0" sldId="260"/>
            <ac:spMk id="5" creationId="{00000000-0000-0000-0000-000000000000}"/>
          </ac:spMkLst>
        </pc:spChg>
        <pc:picChg chg="add mod">
          <ac:chgData name="Premananda Indic" userId="8df63362-5d81-410c-ab6a-1b6fb842c75e" providerId="ADAL" clId="{548D89C0-8638-46AF-8914-A642D004C923}" dt="2022-04-14T23:03:22.380" v="30" actId="1076"/>
          <ac:picMkLst>
            <pc:docMk/>
            <pc:sldMk cId="0" sldId="260"/>
            <ac:picMk id="7" creationId="{F64E102C-AEA7-48BF-A9EE-01418A6F6C59}"/>
          </ac:picMkLst>
        </pc:picChg>
      </pc:sldChg>
      <pc:sldChg chg="modSp mod">
        <pc:chgData name="Premananda Indic" userId="8df63362-5d81-410c-ab6a-1b6fb842c75e" providerId="ADAL" clId="{548D89C0-8638-46AF-8914-A642D004C923}" dt="2022-04-14T22:56:44.321" v="16" actId="207"/>
        <pc:sldMkLst>
          <pc:docMk/>
          <pc:sldMk cId="0" sldId="261"/>
        </pc:sldMkLst>
        <pc:spChg chg="mod">
          <ac:chgData name="Premananda Indic" userId="8df63362-5d81-410c-ab6a-1b6fb842c75e" providerId="ADAL" clId="{548D89C0-8638-46AF-8914-A642D004C923}" dt="2022-04-14T22:56:44.321" v="16" actId="207"/>
          <ac:spMkLst>
            <pc:docMk/>
            <pc:sldMk cId="0" sldId="261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4T23:06:01.681" v="51" actId="20577"/>
        <pc:sldMkLst>
          <pc:docMk/>
          <pc:sldMk cId="0" sldId="263"/>
        </pc:sldMkLst>
        <pc:spChg chg="mod">
          <ac:chgData name="Premananda Indic" userId="8df63362-5d81-410c-ab6a-1b6fb842c75e" providerId="ADAL" clId="{548D89C0-8638-46AF-8914-A642D004C923}" dt="2022-04-14T23:06:01.681" v="51" actId="20577"/>
          <ac:spMkLst>
            <pc:docMk/>
            <pc:sldMk cId="0" sldId="263"/>
            <ac:spMk id="3" creationId="{00000000-0000-0000-0000-000000000000}"/>
          </ac:spMkLst>
        </pc:spChg>
      </pc:sldChg>
      <pc:sldChg chg="addSp modSp del mod">
        <pc:chgData name="Premananda Indic" userId="8df63362-5d81-410c-ab6a-1b6fb842c75e" providerId="ADAL" clId="{548D89C0-8638-46AF-8914-A642D004C923}" dt="2022-04-14T23:07:47.220" v="68" actId="47"/>
        <pc:sldMkLst>
          <pc:docMk/>
          <pc:sldMk cId="0" sldId="264"/>
        </pc:sldMkLst>
        <pc:spChg chg="add mod">
          <ac:chgData name="Premananda Indic" userId="8df63362-5d81-410c-ab6a-1b6fb842c75e" providerId="ADAL" clId="{548D89C0-8638-46AF-8914-A642D004C923}" dt="2022-04-14T23:05:08.644" v="32" actId="1076"/>
          <ac:spMkLst>
            <pc:docMk/>
            <pc:sldMk cId="0" sldId="264"/>
            <ac:spMk id="5" creationId="{0291A886-F7BA-433A-A467-CA9A0329A20D}"/>
          </ac:spMkLst>
        </pc:spChg>
        <pc:picChg chg="add mod">
          <ac:chgData name="Premananda Indic" userId="8df63362-5d81-410c-ab6a-1b6fb842c75e" providerId="ADAL" clId="{548D89C0-8638-46AF-8914-A642D004C923}" dt="2022-04-14T23:06:27.657" v="56" actId="14100"/>
          <ac:picMkLst>
            <pc:docMk/>
            <pc:sldMk cId="0" sldId="264"/>
            <ac:picMk id="7" creationId="{F0F233EE-DB37-44F4-A938-7ABE8AF36C8C}"/>
          </ac:picMkLst>
        </pc:picChg>
      </pc:sldChg>
      <pc:sldChg chg="modSp mod">
        <pc:chgData name="Premananda Indic" userId="8df63362-5d81-410c-ab6a-1b6fb842c75e" providerId="ADAL" clId="{548D89C0-8638-46AF-8914-A642D004C923}" dt="2022-04-15T00:16:42.232" v="862" actId="1076"/>
        <pc:sldMkLst>
          <pc:docMk/>
          <pc:sldMk cId="0" sldId="266"/>
        </pc:sldMkLst>
        <pc:spChg chg="mod">
          <ac:chgData name="Premananda Indic" userId="8df63362-5d81-410c-ab6a-1b6fb842c75e" providerId="ADAL" clId="{548D89C0-8638-46AF-8914-A642D004C923}" dt="2022-04-15T00:16:28.513" v="860" actId="1076"/>
          <ac:spMkLst>
            <pc:docMk/>
            <pc:sldMk cId="0" sldId="266"/>
            <ac:spMk id="6" creationId="{FAD337EE-034D-4009-B062-DE2D5518C1E6}"/>
          </ac:spMkLst>
        </pc:spChg>
        <pc:spChg chg="mod">
          <ac:chgData name="Premananda Indic" userId="8df63362-5d81-410c-ab6a-1b6fb842c75e" providerId="ADAL" clId="{548D89C0-8638-46AF-8914-A642D004C923}" dt="2022-04-15T00:16:42.232" v="862" actId="1076"/>
          <ac:spMkLst>
            <pc:docMk/>
            <pc:sldMk cId="0" sldId="266"/>
            <ac:spMk id="17" creationId="{573E5172-7392-4808-B803-985B2E27D332}"/>
          </ac:spMkLst>
        </pc:spChg>
        <pc:picChg chg="mod">
          <ac:chgData name="Premananda Indic" userId="8df63362-5d81-410c-ab6a-1b6fb842c75e" providerId="ADAL" clId="{548D89C0-8638-46AF-8914-A642D004C923}" dt="2022-04-15T00:16:35.062" v="861" actId="1076"/>
          <ac:picMkLst>
            <pc:docMk/>
            <pc:sldMk cId="0" sldId="266"/>
            <ac:picMk id="15" creationId="{086EE643-BCAE-467E-A649-D976AB9EB0F8}"/>
          </ac:picMkLst>
        </pc:picChg>
      </pc:sldChg>
      <pc:sldChg chg="modSp mod">
        <pc:chgData name="Premananda Indic" userId="8df63362-5d81-410c-ab6a-1b6fb842c75e" providerId="ADAL" clId="{548D89C0-8638-46AF-8914-A642D004C923}" dt="2022-04-15T00:27:23.057" v="954" actId="5793"/>
        <pc:sldMkLst>
          <pc:docMk/>
          <pc:sldMk cId="0" sldId="268"/>
        </pc:sldMkLst>
        <pc:spChg chg="mod">
          <ac:chgData name="Premananda Indic" userId="8df63362-5d81-410c-ab6a-1b6fb842c75e" providerId="ADAL" clId="{548D89C0-8638-46AF-8914-A642D004C923}" dt="2022-04-15T00:27:23.057" v="954" actId="5793"/>
          <ac:spMkLst>
            <pc:docMk/>
            <pc:sldMk cId="0" sldId="268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5T00:22:56.380" v="910" actId="1076"/>
        <pc:sldMkLst>
          <pc:docMk/>
          <pc:sldMk cId="0" sldId="269"/>
        </pc:sldMkLst>
        <pc:spChg chg="mod">
          <ac:chgData name="Premananda Indic" userId="8df63362-5d81-410c-ab6a-1b6fb842c75e" providerId="ADAL" clId="{548D89C0-8638-46AF-8914-A642D004C923}" dt="2022-04-15T00:22:46.929" v="909" actId="6549"/>
          <ac:spMkLst>
            <pc:docMk/>
            <pc:sldMk cId="0" sldId="269"/>
            <ac:spMk id="3" creationId="{00000000-0000-0000-0000-000000000000}"/>
          </ac:spMkLst>
        </pc:spChg>
        <pc:graphicFrameChg chg="mod">
          <ac:chgData name="Premananda Indic" userId="8df63362-5d81-410c-ab6a-1b6fb842c75e" providerId="ADAL" clId="{548D89C0-8638-46AF-8914-A642D004C923}" dt="2022-04-15T00:22:56.380" v="910" actId="1076"/>
          <ac:graphicFrameMkLst>
            <pc:docMk/>
            <pc:sldMk cId="0" sldId="269"/>
            <ac:graphicFrameMk id="5" creationId="{6B0D853C-1356-4ED4-BA79-2416A3BF6226}"/>
          </ac:graphicFrameMkLst>
        </pc:graphicFrameChg>
      </pc:sldChg>
      <pc:sldChg chg="addSp delSp modSp mod">
        <pc:chgData name="Premananda Indic" userId="8df63362-5d81-410c-ab6a-1b6fb842c75e" providerId="ADAL" clId="{548D89C0-8638-46AF-8914-A642D004C923}" dt="2022-04-14T23:15:03.358" v="369" actId="1076"/>
        <pc:sldMkLst>
          <pc:docMk/>
          <pc:sldMk cId="919589255" sldId="306"/>
        </pc:sldMkLst>
        <pc:spChg chg="mod">
          <ac:chgData name="Premananda Indic" userId="8df63362-5d81-410c-ab6a-1b6fb842c75e" providerId="ADAL" clId="{548D89C0-8638-46AF-8914-A642D004C923}" dt="2022-04-14T23:09:58.070" v="346" actId="20577"/>
          <ac:spMkLst>
            <pc:docMk/>
            <pc:sldMk cId="919589255" sldId="306"/>
            <ac:spMk id="3" creationId="{00000000-0000-0000-0000-000000000000}"/>
          </ac:spMkLst>
        </pc:spChg>
        <pc:spChg chg="del mod">
          <ac:chgData name="Premananda Indic" userId="8df63362-5d81-410c-ab6a-1b6fb842c75e" providerId="ADAL" clId="{548D89C0-8638-46AF-8914-A642D004C923}" dt="2022-04-14T23:13:47.105" v="357" actId="478"/>
          <ac:spMkLst>
            <pc:docMk/>
            <pc:sldMk cId="919589255" sldId="306"/>
            <ac:spMk id="6" creationId="{D8FB1F48-056B-4788-A539-54D9113C94B3}"/>
          </ac:spMkLst>
        </pc:spChg>
        <pc:spChg chg="mod">
          <ac:chgData name="Premananda Indic" userId="8df63362-5d81-410c-ab6a-1b6fb842c75e" providerId="ADAL" clId="{548D89C0-8638-46AF-8914-A642D004C923}" dt="2022-04-14T23:10:25.091" v="351" actId="255"/>
          <ac:spMkLst>
            <pc:docMk/>
            <pc:sldMk cId="919589255" sldId="306"/>
            <ac:spMk id="8" creationId="{0FCC5304-E8DB-4667-B488-D7DA7D13A5AE}"/>
          </ac:spMkLst>
        </pc:spChg>
        <pc:spChg chg="add mod">
          <ac:chgData name="Premananda Indic" userId="8df63362-5d81-410c-ab6a-1b6fb842c75e" providerId="ADAL" clId="{548D89C0-8638-46AF-8914-A642D004C923}" dt="2022-04-14T23:14:06.393" v="363" actId="1076"/>
          <ac:spMkLst>
            <pc:docMk/>
            <pc:sldMk cId="919589255" sldId="306"/>
            <ac:spMk id="10" creationId="{C32B8A63-8C30-40B3-97F0-0FBC595770AC}"/>
          </ac:spMkLst>
        </pc:spChg>
        <pc:spChg chg="add mod">
          <ac:chgData name="Premananda Indic" userId="8df63362-5d81-410c-ab6a-1b6fb842c75e" providerId="ADAL" clId="{548D89C0-8638-46AF-8914-A642D004C923}" dt="2022-04-14T23:15:03.358" v="369" actId="1076"/>
          <ac:spMkLst>
            <pc:docMk/>
            <pc:sldMk cId="919589255" sldId="306"/>
            <ac:spMk id="11" creationId="{B4226AA2-2589-47A5-B348-3ABAAF447230}"/>
          </ac:spMkLst>
        </pc:spChg>
        <pc:spChg chg="add mod">
          <ac:chgData name="Premananda Indic" userId="8df63362-5d81-410c-ab6a-1b6fb842c75e" providerId="ADAL" clId="{548D89C0-8638-46AF-8914-A642D004C923}" dt="2022-04-14T23:14:38.001" v="366" actId="255"/>
          <ac:spMkLst>
            <pc:docMk/>
            <pc:sldMk cId="919589255" sldId="306"/>
            <ac:spMk id="12" creationId="{743E04FE-B2A2-4DCA-A0F0-94AC6C7CAD95}"/>
          </ac:spMkLst>
        </pc:spChg>
        <pc:picChg chg="add mod">
          <ac:chgData name="Premananda Indic" userId="8df63362-5d81-410c-ab6a-1b6fb842c75e" providerId="ADAL" clId="{548D89C0-8638-46AF-8914-A642D004C923}" dt="2022-04-14T23:13:57.179" v="361" actId="1076"/>
          <ac:picMkLst>
            <pc:docMk/>
            <pc:sldMk cId="919589255" sldId="306"/>
            <ac:picMk id="7" creationId="{78F23824-6B59-4428-B071-7B6DBBCC03CC}"/>
          </ac:picMkLst>
        </pc:picChg>
        <pc:picChg chg="add mod">
          <ac:chgData name="Premananda Indic" userId="8df63362-5d81-410c-ab6a-1b6fb842c75e" providerId="ADAL" clId="{548D89C0-8638-46AF-8914-A642D004C923}" dt="2022-04-14T23:14:00.872" v="362" actId="1076"/>
          <ac:picMkLst>
            <pc:docMk/>
            <pc:sldMk cId="919589255" sldId="306"/>
            <ac:picMk id="9" creationId="{1051F717-F64A-4D4F-A741-3097E8438DBC}"/>
          </ac:picMkLst>
        </pc:picChg>
        <pc:picChg chg="del mod">
          <ac:chgData name="Premananda Indic" userId="8df63362-5d81-410c-ab6a-1b6fb842c75e" providerId="ADAL" clId="{548D89C0-8638-46AF-8914-A642D004C923}" dt="2022-04-14T23:13:48.896" v="358" actId="478"/>
          <ac:picMkLst>
            <pc:docMk/>
            <pc:sldMk cId="919589255" sldId="306"/>
            <ac:picMk id="1026" creationId="{BD8A2402-A74B-46A5-903E-B88A43B30082}"/>
          </ac:picMkLst>
        </pc:picChg>
      </pc:sldChg>
      <pc:sldChg chg="addSp delSp modSp mod">
        <pc:chgData name="Premananda Indic" userId="8df63362-5d81-410c-ab6a-1b6fb842c75e" providerId="ADAL" clId="{548D89C0-8638-46AF-8914-A642D004C923}" dt="2022-04-14T23:29:40.083" v="619" actId="1076"/>
        <pc:sldMkLst>
          <pc:docMk/>
          <pc:sldMk cId="3268920800" sldId="307"/>
        </pc:sldMkLst>
        <pc:spChg chg="mod">
          <ac:chgData name="Premananda Indic" userId="8df63362-5d81-410c-ab6a-1b6fb842c75e" providerId="ADAL" clId="{548D89C0-8638-46AF-8914-A642D004C923}" dt="2022-04-14T23:17:06.376" v="486" actId="14100"/>
          <ac:spMkLst>
            <pc:docMk/>
            <pc:sldMk cId="3268920800" sldId="307"/>
            <ac:spMk id="3" creationId="{00000000-0000-0000-0000-000000000000}"/>
          </ac:spMkLst>
        </pc:spChg>
        <pc:spChg chg="add mod">
          <ac:chgData name="Premananda Indic" userId="8df63362-5d81-410c-ab6a-1b6fb842c75e" providerId="ADAL" clId="{548D89C0-8638-46AF-8914-A642D004C923}" dt="2022-04-14T23:18:18.859" v="511" actId="207"/>
          <ac:spMkLst>
            <pc:docMk/>
            <pc:sldMk cId="3268920800" sldId="307"/>
            <ac:spMk id="5" creationId="{E3161E6C-67C4-44AB-B0A4-8C2B8B88ADB0}"/>
          </ac:spMkLst>
        </pc:spChg>
        <pc:spChg chg="del">
          <ac:chgData name="Premananda Indic" userId="8df63362-5d81-410c-ab6a-1b6fb842c75e" providerId="ADAL" clId="{548D89C0-8638-46AF-8914-A642D004C923}" dt="2022-04-14T23:16:55" v="484" actId="478"/>
          <ac:spMkLst>
            <pc:docMk/>
            <pc:sldMk cId="3268920800" sldId="307"/>
            <ac:spMk id="6" creationId="{D8FB1F48-056B-4788-A539-54D9113C94B3}"/>
          </ac:spMkLst>
        </pc:spChg>
        <pc:spChg chg="del">
          <ac:chgData name="Premananda Indic" userId="8df63362-5d81-410c-ab6a-1b6fb842c75e" providerId="ADAL" clId="{548D89C0-8638-46AF-8914-A642D004C923}" dt="2022-04-14T23:16:51.475" v="483" actId="478"/>
          <ac:spMkLst>
            <pc:docMk/>
            <pc:sldMk cId="3268920800" sldId="307"/>
            <ac:spMk id="8" creationId="{0FCC5304-E8DB-4667-B488-D7DA7D13A5AE}"/>
          </ac:spMkLst>
        </pc:spChg>
        <pc:spChg chg="del">
          <ac:chgData name="Premananda Indic" userId="8df63362-5d81-410c-ab6a-1b6fb842c75e" providerId="ADAL" clId="{548D89C0-8638-46AF-8914-A642D004C923}" dt="2022-04-14T23:16:48.073" v="482" actId="478"/>
          <ac:spMkLst>
            <pc:docMk/>
            <pc:sldMk cId="3268920800" sldId="307"/>
            <ac:spMk id="9" creationId="{3A3CB53D-BDFD-4DA5-A4FA-27A164C5B92B}"/>
          </ac:spMkLst>
        </pc:spChg>
        <pc:spChg chg="add mod">
          <ac:chgData name="Premananda Indic" userId="8df63362-5d81-410c-ab6a-1b6fb842c75e" providerId="ADAL" clId="{548D89C0-8638-46AF-8914-A642D004C923}" dt="2022-04-14T23:19:00.361" v="522" actId="1076"/>
          <ac:spMkLst>
            <pc:docMk/>
            <pc:sldMk cId="3268920800" sldId="307"/>
            <ac:spMk id="11" creationId="{B302A54B-67B4-4546-87E8-076E4125CA0C}"/>
          </ac:spMkLst>
        </pc:spChg>
        <pc:spChg chg="add mod">
          <ac:chgData name="Premananda Indic" userId="8df63362-5d81-410c-ab6a-1b6fb842c75e" providerId="ADAL" clId="{548D89C0-8638-46AF-8914-A642D004C923}" dt="2022-04-14T23:19:42.271" v="538" actId="5793"/>
          <ac:spMkLst>
            <pc:docMk/>
            <pc:sldMk cId="3268920800" sldId="307"/>
            <ac:spMk id="12" creationId="{12450EDF-37BE-47A8-BB09-49CFB1C241FA}"/>
          </ac:spMkLst>
        </pc:spChg>
        <pc:spChg chg="add mod">
          <ac:chgData name="Premananda Indic" userId="8df63362-5d81-410c-ab6a-1b6fb842c75e" providerId="ADAL" clId="{548D89C0-8638-46AF-8914-A642D004C923}" dt="2022-04-14T23:28:54.540" v="608" actId="207"/>
          <ac:spMkLst>
            <pc:docMk/>
            <pc:sldMk cId="3268920800" sldId="307"/>
            <ac:spMk id="15" creationId="{9F87942E-1363-49E9-BCD7-DA779B27416A}"/>
          </ac:spMkLst>
        </pc:spChg>
        <pc:spChg chg="add mod">
          <ac:chgData name="Premananda Indic" userId="8df63362-5d81-410c-ab6a-1b6fb842c75e" providerId="ADAL" clId="{548D89C0-8638-46AF-8914-A642D004C923}" dt="2022-04-14T23:29:40.083" v="619" actId="1076"/>
          <ac:spMkLst>
            <pc:docMk/>
            <pc:sldMk cId="3268920800" sldId="307"/>
            <ac:spMk id="16" creationId="{DE69F993-BFE0-4CBB-820D-50BFA828AF28}"/>
          </ac:spMkLst>
        </pc:spChg>
        <pc:picChg chg="del">
          <ac:chgData name="Premananda Indic" userId="8df63362-5d81-410c-ab6a-1b6fb842c75e" providerId="ADAL" clId="{548D89C0-8638-46AF-8914-A642D004C923}" dt="2022-04-14T23:16:48.073" v="482" actId="478"/>
          <ac:picMkLst>
            <pc:docMk/>
            <pc:sldMk cId="3268920800" sldId="307"/>
            <ac:picMk id="4" creationId="{31348007-15A7-4BAF-80C3-445FFA078F7F}"/>
          </ac:picMkLst>
        </pc:picChg>
        <pc:picChg chg="add mod">
          <ac:chgData name="Premananda Indic" userId="8df63362-5d81-410c-ab6a-1b6fb842c75e" providerId="ADAL" clId="{548D89C0-8638-46AF-8914-A642D004C923}" dt="2022-04-14T23:17:21.482" v="488" actId="1076"/>
          <ac:picMkLst>
            <pc:docMk/>
            <pc:sldMk cId="3268920800" sldId="307"/>
            <ac:picMk id="10" creationId="{BFDA4876-2641-44E4-AD2E-30504B93AF65}"/>
          </ac:picMkLst>
        </pc:picChg>
        <pc:picChg chg="del">
          <ac:chgData name="Premananda Indic" userId="8df63362-5d81-410c-ab6a-1b6fb842c75e" providerId="ADAL" clId="{548D89C0-8638-46AF-8914-A642D004C923}" dt="2022-04-14T23:16:43.797" v="481" actId="478"/>
          <ac:picMkLst>
            <pc:docMk/>
            <pc:sldMk cId="3268920800" sldId="307"/>
            <ac:picMk id="2050" creationId="{126C73F1-1E79-409E-8FF3-01978F9ED220}"/>
          </ac:picMkLst>
        </pc:picChg>
        <pc:cxnChg chg="add mod">
          <ac:chgData name="Premananda Indic" userId="8df63362-5d81-410c-ab6a-1b6fb842c75e" providerId="ADAL" clId="{548D89C0-8638-46AF-8914-A642D004C923}" dt="2022-04-14T23:29:00.670" v="609" actId="208"/>
          <ac:cxnSpMkLst>
            <pc:docMk/>
            <pc:sldMk cId="3268920800" sldId="307"/>
            <ac:cxnSpMk id="13" creationId="{FB2467AD-FDF8-4A5A-9155-62284899115A}"/>
          </ac:cxnSpMkLst>
        </pc:cxnChg>
      </pc:sldChg>
      <pc:sldChg chg="del">
        <pc:chgData name="Premananda Indic" userId="8df63362-5d81-410c-ab6a-1b6fb842c75e" providerId="ADAL" clId="{548D89C0-8638-46AF-8914-A642D004C923}" dt="2022-04-15T00:18:45.917" v="894" actId="47"/>
        <pc:sldMkLst>
          <pc:docMk/>
          <pc:sldMk cId="2736623533" sldId="309"/>
        </pc:sldMkLst>
      </pc:sldChg>
      <pc:sldChg chg="modSp mod">
        <pc:chgData name="Premananda Indic" userId="8df63362-5d81-410c-ab6a-1b6fb842c75e" providerId="ADAL" clId="{548D89C0-8638-46AF-8914-A642D004C923}" dt="2022-04-15T00:24:26.100" v="924" actId="14100"/>
        <pc:sldMkLst>
          <pc:docMk/>
          <pc:sldMk cId="495248144" sldId="310"/>
        </pc:sldMkLst>
        <pc:spChg chg="mod">
          <ac:chgData name="Premananda Indic" userId="8df63362-5d81-410c-ab6a-1b6fb842c75e" providerId="ADAL" clId="{548D89C0-8638-46AF-8914-A642D004C923}" dt="2022-04-15T00:24:26.100" v="924" actId="14100"/>
          <ac:spMkLst>
            <pc:docMk/>
            <pc:sldMk cId="495248144" sldId="310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4T23:22:47.872" v="554" actId="113"/>
        <pc:sldMkLst>
          <pc:docMk/>
          <pc:sldMk cId="3511257237" sldId="311"/>
        </pc:sldMkLst>
        <pc:spChg chg="mod">
          <ac:chgData name="Premananda Indic" userId="8df63362-5d81-410c-ab6a-1b6fb842c75e" providerId="ADAL" clId="{548D89C0-8638-46AF-8914-A642D004C923}" dt="2022-04-14T23:22:47.872" v="554" actId="113"/>
          <ac:spMkLst>
            <pc:docMk/>
            <pc:sldMk cId="3511257237" sldId="311"/>
            <ac:spMk id="29" creationId="{6C98F87F-B891-4EE2-9637-F4446C7192CC}"/>
          </ac:spMkLst>
        </pc:spChg>
      </pc:sldChg>
      <pc:sldChg chg="addSp delSp modSp mod">
        <pc:chgData name="Premananda Indic" userId="8df63362-5d81-410c-ab6a-1b6fb842c75e" providerId="ADAL" clId="{548D89C0-8638-46AF-8914-A642D004C923}" dt="2022-04-14T23:39:25.811" v="636" actId="14100"/>
        <pc:sldMkLst>
          <pc:docMk/>
          <pc:sldMk cId="1954036772" sldId="312"/>
        </pc:sldMkLst>
        <pc:spChg chg="del">
          <ac:chgData name="Premananda Indic" userId="8df63362-5d81-410c-ab6a-1b6fb842c75e" providerId="ADAL" clId="{548D89C0-8638-46AF-8914-A642D004C923}" dt="2022-04-14T23:38:42.191" v="626" actId="478"/>
          <ac:spMkLst>
            <pc:docMk/>
            <pc:sldMk cId="1954036772" sldId="312"/>
            <ac:spMk id="13" creationId="{F4A7DE60-872C-4E30-8037-28A416CF7D08}"/>
          </ac:spMkLst>
        </pc:spChg>
        <pc:spChg chg="del">
          <ac:chgData name="Premananda Indic" userId="8df63362-5d81-410c-ab6a-1b6fb842c75e" providerId="ADAL" clId="{548D89C0-8638-46AF-8914-A642D004C923}" dt="2022-04-14T23:38:48.561" v="628" actId="478"/>
          <ac:spMkLst>
            <pc:docMk/>
            <pc:sldMk cId="1954036772" sldId="312"/>
            <ac:spMk id="14" creationId="{1E9B5FB7-A580-454F-A87A-35A65C73FC65}"/>
          </ac:spMkLst>
        </pc:spChg>
        <pc:spChg chg="del">
          <ac:chgData name="Premananda Indic" userId="8df63362-5d81-410c-ab6a-1b6fb842c75e" providerId="ADAL" clId="{548D89C0-8638-46AF-8914-A642D004C923}" dt="2022-04-14T23:38:37.453" v="624" actId="478"/>
          <ac:spMkLst>
            <pc:docMk/>
            <pc:sldMk cId="1954036772" sldId="312"/>
            <ac:spMk id="15" creationId="{013F9837-92B2-4EF5-A08F-4AC395D35988}"/>
          </ac:spMkLst>
        </pc:spChg>
        <pc:spChg chg="mod">
          <ac:chgData name="Premananda Indic" userId="8df63362-5d81-410c-ab6a-1b6fb842c75e" providerId="ADAL" clId="{548D89C0-8638-46AF-8914-A642D004C923}" dt="2022-04-14T23:24:01.761" v="556" actId="255"/>
          <ac:spMkLst>
            <pc:docMk/>
            <pc:sldMk cId="1954036772" sldId="312"/>
            <ac:spMk id="16" creationId="{4528E723-432D-4D91-A4C8-E236DECEEA2F}"/>
          </ac:spMkLst>
        </pc:spChg>
        <pc:spChg chg="add mod">
          <ac:chgData name="Premananda Indic" userId="8df63362-5d81-410c-ab6a-1b6fb842c75e" providerId="ADAL" clId="{548D89C0-8638-46AF-8914-A642D004C923}" dt="2022-04-14T23:38:59.338" v="631" actId="1076"/>
          <ac:spMkLst>
            <pc:docMk/>
            <pc:sldMk cId="1954036772" sldId="312"/>
            <ac:spMk id="17" creationId="{D83BC1EE-4DC9-4D33-87E7-C0C225AF347B}"/>
          </ac:spMkLst>
        </pc:spChg>
        <pc:picChg chg="add mod">
          <ac:chgData name="Premananda Indic" userId="8df63362-5d81-410c-ab6a-1b6fb842c75e" providerId="ADAL" clId="{548D89C0-8638-46AF-8914-A642D004C923}" dt="2022-04-14T23:39:25.811" v="636" actId="14100"/>
          <ac:picMkLst>
            <pc:docMk/>
            <pc:sldMk cId="1954036772" sldId="312"/>
            <ac:picMk id="5" creationId="{A0C26C5D-FB9F-4A27-9FF7-9920B1D27DEE}"/>
          </ac:picMkLst>
        </pc:picChg>
        <pc:picChg chg="del">
          <ac:chgData name="Premananda Indic" userId="8df63362-5d81-410c-ab6a-1b6fb842c75e" providerId="ADAL" clId="{548D89C0-8638-46AF-8914-A642D004C923}" dt="2022-04-14T23:38:39.263" v="625" actId="478"/>
          <ac:picMkLst>
            <pc:docMk/>
            <pc:sldMk cId="1954036772" sldId="312"/>
            <ac:picMk id="10" creationId="{F55303AD-04D6-47D8-8F90-81EAC953A541}"/>
          </ac:picMkLst>
        </pc:picChg>
        <pc:picChg chg="del">
          <ac:chgData name="Premananda Indic" userId="8df63362-5d81-410c-ab6a-1b6fb842c75e" providerId="ADAL" clId="{548D89C0-8638-46AF-8914-A642D004C923}" dt="2022-04-14T23:38:32.636" v="623" actId="478"/>
          <ac:picMkLst>
            <pc:docMk/>
            <pc:sldMk cId="1954036772" sldId="312"/>
            <ac:picMk id="11" creationId="{5A2D2DFB-2097-4F73-9F78-0B0B006262F9}"/>
          </ac:picMkLst>
        </pc:picChg>
        <pc:picChg chg="del">
          <ac:chgData name="Premananda Indic" userId="8df63362-5d81-410c-ab6a-1b6fb842c75e" providerId="ADAL" clId="{548D89C0-8638-46AF-8914-A642D004C923}" dt="2022-04-14T23:38:44.480" v="627" actId="478"/>
          <ac:picMkLst>
            <pc:docMk/>
            <pc:sldMk cId="1954036772" sldId="312"/>
            <ac:picMk id="12" creationId="{E6B4FD1F-035D-4D93-ADC7-84BDCB066FD7}"/>
          </ac:picMkLst>
        </pc:picChg>
      </pc:sldChg>
      <pc:sldChg chg="delSp del mod">
        <pc:chgData name="Premananda Indic" userId="8df63362-5d81-410c-ab6a-1b6fb842c75e" providerId="ADAL" clId="{548D89C0-8638-46AF-8914-A642D004C923}" dt="2022-04-15T00:15:54.543" v="854" actId="47"/>
        <pc:sldMkLst>
          <pc:docMk/>
          <pc:sldMk cId="3738649170" sldId="313"/>
        </pc:sldMkLst>
        <pc:spChg chg="del">
          <ac:chgData name="Premananda Indic" userId="8df63362-5d81-410c-ab6a-1b6fb842c75e" providerId="ADAL" clId="{548D89C0-8638-46AF-8914-A642D004C923}" dt="2022-04-14T23:40:12.949" v="638" actId="478"/>
          <ac:spMkLst>
            <pc:docMk/>
            <pc:sldMk cId="3738649170" sldId="313"/>
            <ac:spMk id="20" creationId="{2045E198-80C1-4B82-9897-ABFABA0B59CC}"/>
          </ac:spMkLst>
        </pc:spChg>
        <pc:picChg chg="del">
          <ac:chgData name="Premananda Indic" userId="8df63362-5d81-410c-ab6a-1b6fb842c75e" providerId="ADAL" clId="{548D89C0-8638-46AF-8914-A642D004C923}" dt="2022-04-14T23:40:09.819" v="637" actId="478"/>
          <ac:picMkLst>
            <pc:docMk/>
            <pc:sldMk cId="3738649170" sldId="313"/>
            <ac:picMk id="19" creationId="{1B1C4CB0-7B1C-4807-9F89-AEB044B66552}"/>
          </ac:picMkLst>
        </pc:picChg>
      </pc:sldChg>
      <pc:sldChg chg="del">
        <pc:chgData name="Premananda Indic" userId="8df63362-5d81-410c-ab6a-1b6fb842c75e" providerId="ADAL" clId="{548D89C0-8638-46AF-8914-A642D004C923}" dt="2022-04-15T00:15:55.429" v="855" actId="47"/>
        <pc:sldMkLst>
          <pc:docMk/>
          <pc:sldMk cId="3025656510" sldId="315"/>
        </pc:sldMkLst>
      </pc:sldChg>
      <pc:sldChg chg="del">
        <pc:chgData name="Premananda Indic" userId="8df63362-5d81-410c-ab6a-1b6fb842c75e" providerId="ADAL" clId="{548D89C0-8638-46AF-8914-A642D004C923}" dt="2022-04-15T00:15:56.127" v="856" actId="47"/>
        <pc:sldMkLst>
          <pc:docMk/>
          <pc:sldMk cId="1544972550" sldId="316"/>
        </pc:sldMkLst>
      </pc:sldChg>
      <pc:sldChg chg="del">
        <pc:chgData name="Premananda Indic" userId="8df63362-5d81-410c-ab6a-1b6fb842c75e" providerId="ADAL" clId="{548D89C0-8638-46AF-8914-A642D004C923}" dt="2022-04-15T00:15:56.701" v="857" actId="47"/>
        <pc:sldMkLst>
          <pc:docMk/>
          <pc:sldMk cId="1442564884" sldId="317"/>
        </pc:sldMkLst>
      </pc:sldChg>
      <pc:sldChg chg="del">
        <pc:chgData name="Premananda Indic" userId="8df63362-5d81-410c-ab6a-1b6fb842c75e" providerId="ADAL" clId="{548D89C0-8638-46AF-8914-A642D004C923}" dt="2022-04-15T00:15:57.294" v="858" actId="47"/>
        <pc:sldMkLst>
          <pc:docMk/>
          <pc:sldMk cId="311610892" sldId="318"/>
        </pc:sldMkLst>
      </pc:sldChg>
      <pc:sldChg chg="addSp delSp modSp mod">
        <pc:chgData name="Premananda Indic" userId="8df63362-5d81-410c-ab6a-1b6fb842c75e" providerId="ADAL" clId="{548D89C0-8638-46AF-8914-A642D004C923}" dt="2022-04-15T00:48:48.021" v="1173" actId="20577"/>
        <pc:sldMkLst>
          <pc:docMk/>
          <pc:sldMk cId="1504164173" sldId="319"/>
        </pc:sldMkLst>
        <pc:spChg chg="mod">
          <ac:chgData name="Premananda Indic" userId="8df63362-5d81-410c-ab6a-1b6fb842c75e" providerId="ADAL" clId="{548D89C0-8638-46AF-8914-A642D004C923}" dt="2022-04-15T00:48:48.021" v="1173" actId="20577"/>
          <ac:spMkLst>
            <pc:docMk/>
            <pc:sldMk cId="1504164173" sldId="319"/>
            <ac:spMk id="7" creationId="{6F48EEAF-CD66-412A-9E98-629D73EF4CC9}"/>
          </ac:spMkLst>
        </pc:spChg>
        <pc:spChg chg="del mod">
          <ac:chgData name="Premananda Indic" userId="8df63362-5d81-410c-ab6a-1b6fb842c75e" providerId="ADAL" clId="{548D89C0-8638-46AF-8914-A642D004C923}" dt="2022-04-15T00:20:05.256" v="898" actId="478"/>
          <ac:spMkLst>
            <pc:docMk/>
            <pc:sldMk cId="1504164173" sldId="319"/>
            <ac:spMk id="9" creationId="{3C39FD20-75A1-4DD8-99DD-83CE96DB9A9D}"/>
          </ac:spMkLst>
        </pc:spChg>
        <pc:spChg chg="add mod">
          <ac:chgData name="Premananda Indic" userId="8df63362-5d81-410c-ab6a-1b6fb842c75e" providerId="ADAL" clId="{548D89C0-8638-46AF-8914-A642D004C923}" dt="2022-04-15T00:20:19.545" v="901" actId="1076"/>
          <ac:spMkLst>
            <pc:docMk/>
            <pc:sldMk cId="1504164173" sldId="319"/>
            <ac:spMk id="10" creationId="{459CDFBD-F782-4094-8CCE-AFD005497406}"/>
          </ac:spMkLst>
        </pc:spChg>
        <pc:picChg chg="add del mod">
          <ac:chgData name="Premananda Indic" userId="8df63362-5d81-410c-ab6a-1b6fb842c75e" providerId="ADAL" clId="{548D89C0-8638-46AF-8914-A642D004C923}" dt="2022-04-15T00:48:27.309" v="1145" actId="478"/>
          <ac:picMkLst>
            <pc:docMk/>
            <pc:sldMk cId="1504164173" sldId="319"/>
            <ac:picMk id="8" creationId="{5AF45B67-61B8-423E-A7B1-46F544B2247A}"/>
          </ac:picMkLst>
        </pc:picChg>
      </pc:sldChg>
      <pc:sldChg chg="modSp mod">
        <pc:chgData name="Premananda Indic" userId="8df63362-5d81-410c-ab6a-1b6fb842c75e" providerId="ADAL" clId="{548D89C0-8638-46AF-8914-A642D004C923}" dt="2022-04-15T00:24:10.766" v="923" actId="14100"/>
        <pc:sldMkLst>
          <pc:docMk/>
          <pc:sldMk cId="888400832" sldId="320"/>
        </pc:sldMkLst>
        <pc:spChg chg="mod">
          <ac:chgData name="Premananda Indic" userId="8df63362-5d81-410c-ab6a-1b6fb842c75e" providerId="ADAL" clId="{548D89C0-8638-46AF-8914-A642D004C923}" dt="2022-04-15T00:24:10.766" v="923" actId="14100"/>
          <ac:spMkLst>
            <pc:docMk/>
            <pc:sldMk cId="888400832" sldId="320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5T00:33:23.888" v="1034" actId="1076"/>
        <pc:sldMkLst>
          <pc:docMk/>
          <pc:sldMk cId="1036757049" sldId="323"/>
        </pc:sldMkLst>
        <pc:spChg chg="mod">
          <ac:chgData name="Premananda Indic" userId="8df63362-5d81-410c-ab6a-1b6fb842c75e" providerId="ADAL" clId="{548D89C0-8638-46AF-8914-A642D004C923}" dt="2022-04-15T00:33:17.938" v="1033" actId="20577"/>
          <ac:spMkLst>
            <pc:docMk/>
            <pc:sldMk cId="1036757049" sldId="323"/>
            <ac:spMk id="3" creationId="{00000000-0000-0000-0000-000000000000}"/>
          </ac:spMkLst>
        </pc:spChg>
        <pc:picChg chg="mod">
          <ac:chgData name="Premananda Indic" userId="8df63362-5d81-410c-ab6a-1b6fb842c75e" providerId="ADAL" clId="{548D89C0-8638-46AF-8914-A642D004C923}" dt="2022-04-15T00:33:23.888" v="1034" actId="1076"/>
          <ac:picMkLst>
            <pc:docMk/>
            <pc:sldMk cId="1036757049" sldId="323"/>
            <ac:picMk id="6" creationId="{738BEE0D-347B-4C6D-8EC5-28046F4A06F6}"/>
          </ac:picMkLst>
        </pc:picChg>
      </pc:sldChg>
      <pc:sldChg chg="modSp mod">
        <pc:chgData name="Premananda Indic" userId="8df63362-5d81-410c-ab6a-1b6fb842c75e" providerId="ADAL" clId="{548D89C0-8638-46AF-8914-A642D004C923}" dt="2022-04-15T00:33:45.401" v="1042" actId="1076"/>
        <pc:sldMkLst>
          <pc:docMk/>
          <pc:sldMk cId="1356914121" sldId="324"/>
        </pc:sldMkLst>
        <pc:spChg chg="mod">
          <ac:chgData name="Premananda Indic" userId="8df63362-5d81-410c-ab6a-1b6fb842c75e" providerId="ADAL" clId="{548D89C0-8638-46AF-8914-A642D004C923}" dt="2022-04-15T00:33:34.864" v="1040" actId="20577"/>
          <ac:spMkLst>
            <pc:docMk/>
            <pc:sldMk cId="1356914121" sldId="324"/>
            <ac:spMk id="3" creationId="{00000000-0000-0000-0000-000000000000}"/>
          </ac:spMkLst>
        </pc:spChg>
        <pc:picChg chg="mod">
          <ac:chgData name="Premananda Indic" userId="8df63362-5d81-410c-ab6a-1b6fb842c75e" providerId="ADAL" clId="{548D89C0-8638-46AF-8914-A642D004C923}" dt="2022-04-15T00:33:45.401" v="1042" actId="1076"/>
          <ac:picMkLst>
            <pc:docMk/>
            <pc:sldMk cId="1356914121" sldId="324"/>
            <ac:picMk id="5" creationId="{A4485637-5495-44A8-A52E-DC9D1387C197}"/>
          </ac:picMkLst>
        </pc:picChg>
      </pc:sldChg>
      <pc:sldChg chg="modSp mod">
        <pc:chgData name="Premananda Indic" userId="8df63362-5d81-410c-ab6a-1b6fb842c75e" providerId="ADAL" clId="{548D89C0-8638-46AF-8914-A642D004C923}" dt="2022-04-15T00:33:58.631" v="1048" actId="20577"/>
        <pc:sldMkLst>
          <pc:docMk/>
          <pc:sldMk cId="923742429" sldId="325"/>
        </pc:sldMkLst>
        <pc:spChg chg="mod">
          <ac:chgData name="Premananda Indic" userId="8df63362-5d81-410c-ab6a-1b6fb842c75e" providerId="ADAL" clId="{548D89C0-8638-46AF-8914-A642D004C923}" dt="2022-04-15T00:33:58.631" v="1048" actId="20577"/>
          <ac:spMkLst>
            <pc:docMk/>
            <pc:sldMk cId="923742429" sldId="325"/>
            <ac:spMk id="3" creationId="{00000000-0000-0000-0000-000000000000}"/>
          </ac:spMkLst>
        </pc:spChg>
      </pc:sldChg>
      <pc:sldChg chg="addSp delSp modSp mod">
        <pc:chgData name="Premananda Indic" userId="8df63362-5d81-410c-ab6a-1b6fb842c75e" providerId="ADAL" clId="{548D89C0-8638-46AF-8914-A642D004C923}" dt="2022-04-15T00:46:38.048" v="1144" actId="1076"/>
        <pc:sldMkLst>
          <pc:docMk/>
          <pc:sldMk cId="470396632" sldId="326"/>
        </pc:sldMkLst>
        <pc:spChg chg="mod">
          <ac:chgData name="Premananda Indic" userId="8df63362-5d81-410c-ab6a-1b6fb842c75e" providerId="ADAL" clId="{548D89C0-8638-46AF-8914-A642D004C923}" dt="2022-04-15T00:45:52.892" v="1138" actId="20577"/>
          <ac:spMkLst>
            <pc:docMk/>
            <pc:sldMk cId="470396632" sldId="326"/>
            <ac:spMk id="3" creationId="{00000000-0000-0000-0000-000000000000}"/>
          </ac:spMkLst>
        </pc:spChg>
        <pc:spChg chg="del mod">
          <ac:chgData name="Premananda Indic" userId="8df63362-5d81-410c-ab6a-1b6fb842c75e" providerId="ADAL" clId="{548D89C0-8638-46AF-8914-A642D004C923}" dt="2022-04-15T00:32:07.696" v="1027" actId="478"/>
          <ac:spMkLst>
            <pc:docMk/>
            <pc:sldMk cId="470396632" sldId="326"/>
            <ac:spMk id="6" creationId="{9094DA4B-6994-428D-9A6E-6ABFB3BCEE2C}"/>
          </ac:spMkLst>
        </pc:spChg>
        <pc:spChg chg="add mod">
          <ac:chgData name="Premananda Indic" userId="8df63362-5d81-410c-ab6a-1b6fb842c75e" providerId="ADAL" clId="{548D89C0-8638-46AF-8914-A642D004C923}" dt="2022-04-15T00:46:38.048" v="1144" actId="1076"/>
          <ac:spMkLst>
            <pc:docMk/>
            <pc:sldMk cId="470396632" sldId="326"/>
            <ac:spMk id="7" creationId="{A7B824B2-96B5-4A09-8338-8D87133E10FB}"/>
          </ac:spMkLst>
        </pc:spChg>
        <pc:picChg chg="del">
          <ac:chgData name="Premananda Indic" userId="8df63362-5d81-410c-ab6a-1b6fb842c75e" providerId="ADAL" clId="{548D89C0-8638-46AF-8914-A642D004C923}" dt="2022-04-15T00:41:54.826" v="1049" actId="478"/>
          <ac:picMkLst>
            <pc:docMk/>
            <pc:sldMk cId="470396632" sldId="326"/>
            <ac:picMk id="5" creationId="{E5393A3C-8252-4769-9A2C-539EC479B07D}"/>
          </ac:picMkLst>
        </pc:picChg>
        <pc:picChg chg="add mod">
          <ac:chgData name="Premananda Indic" userId="8df63362-5d81-410c-ab6a-1b6fb842c75e" providerId="ADAL" clId="{548D89C0-8638-46AF-8914-A642D004C923}" dt="2022-04-15T00:46:21.276" v="1143" actId="1076"/>
          <ac:picMkLst>
            <pc:docMk/>
            <pc:sldMk cId="470396632" sldId="326"/>
            <ac:picMk id="9" creationId="{263A66C8-FE7B-4887-8714-0D9F2A9A0D8F}"/>
          </ac:picMkLst>
        </pc:picChg>
      </pc:sldChg>
      <pc:sldChg chg="modSp mod">
        <pc:chgData name="Premananda Indic" userId="8df63362-5d81-410c-ab6a-1b6fb842c75e" providerId="ADAL" clId="{548D89C0-8638-46AF-8914-A642D004C923}" dt="2022-04-15T00:25:55.883" v="927" actId="20577"/>
        <pc:sldMkLst>
          <pc:docMk/>
          <pc:sldMk cId="1601624094" sldId="328"/>
        </pc:sldMkLst>
        <pc:spChg chg="mod">
          <ac:chgData name="Premananda Indic" userId="8df63362-5d81-410c-ab6a-1b6fb842c75e" providerId="ADAL" clId="{548D89C0-8638-46AF-8914-A642D004C923}" dt="2022-04-15T00:25:55.883" v="927" actId="20577"/>
          <ac:spMkLst>
            <pc:docMk/>
            <pc:sldMk cId="1601624094" sldId="328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5T00:26:06.773" v="930" actId="20577"/>
        <pc:sldMkLst>
          <pc:docMk/>
          <pc:sldMk cId="3178599810" sldId="329"/>
        </pc:sldMkLst>
        <pc:spChg chg="mod">
          <ac:chgData name="Premananda Indic" userId="8df63362-5d81-410c-ab6a-1b6fb842c75e" providerId="ADAL" clId="{548D89C0-8638-46AF-8914-A642D004C923}" dt="2022-04-15T00:26:06.773" v="930" actId="20577"/>
          <ac:spMkLst>
            <pc:docMk/>
            <pc:sldMk cId="3178599810" sldId="329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548D89C0-8638-46AF-8914-A642D004C923}" dt="2022-04-15T00:27:11.016" v="949" actId="20577"/>
        <pc:sldMkLst>
          <pc:docMk/>
          <pc:sldMk cId="3908944686" sldId="330"/>
        </pc:sldMkLst>
        <pc:spChg chg="mod">
          <ac:chgData name="Premananda Indic" userId="8df63362-5d81-410c-ab6a-1b6fb842c75e" providerId="ADAL" clId="{548D89C0-8638-46AF-8914-A642D004C923}" dt="2022-04-15T00:27:11.016" v="949" actId="20577"/>
          <ac:spMkLst>
            <pc:docMk/>
            <pc:sldMk cId="3908944686" sldId="330"/>
            <ac:spMk id="3" creationId="{00000000-0000-0000-0000-000000000000}"/>
          </ac:spMkLst>
        </pc:spChg>
      </pc:sldChg>
      <pc:sldChg chg="add">
        <pc:chgData name="Premananda Indic" userId="8df63362-5d81-410c-ab6a-1b6fb842c75e" providerId="ADAL" clId="{548D89C0-8638-46AF-8914-A642D004C923}" dt="2022-04-14T22:56:19.866" v="15"/>
        <pc:sldMkLst>
          <pc:docMk/>
          <pc:sldMk cId="949327030" sldId="332"/>
        </pc:sldMkLst>
      </pc:sldChg>
      <pc:sldChg chg="addSp delSp modSp add mod">
        <pc:chgData name="Premananda Indic" userId="8df63362-5d81-410c-ab6a-1b6fb842c75e" providerId="ADAL" clId="{548D89C0-8638-46AF-8914-A642D004C923}" dt="2022-04-14T23:07:40.864" v="67"/>
        <pc:sldMkLst>
          <pc:docMk/>
          <pc:sldMk cId="1681117739" sldId="333"/>
        </pc:sldMkLst>
        <pc:spChg chg="mod">
          <ac:chgData name="Premananda Indic" userId="8df63362-5d81-410c-ab6a-1b6fb842c75e" providerId="ADAL" clId="{548D89C0-8638-46AF-8914-A642D004C923}" dt="2022-04-14T23:07:40.864" v="67"/>
          <ac:spMkLst>
            <pc:docMk/>
            <pc:sldMk cId="1681117739" sldId="333"/>
            <ac:spMk id="3" creationId="{00000000-0000-0000-0000-000000000000}"/>
          </ac:spMkLst>
        </pc:spChg>
        <pc:spChg chg="del">
          <ac:chgData name="Premananda Indic" userId="8df63362-5d81-410c-ab6a-1b6fb842c75e" providerId="ADAL" clId="{548D89C0-8638-46AF-8914-A642D004C923}" dt="2022-04-14T23:07:03.526" v="64" actId="478"/>
          <ac:spMkLst>
            <pc:docMk/>
            <pc:sldMk cId="1681117739" sldId="333"/>
            <ac:spMk id="6" creationId="{D8FB1F48-056B-4788-A539-54D9113C94B3}"/>
          </ac:spMkLst>
        </pc:spChg>
        <pc:spChg chg="add mod">
          <ac:chgData name="Premananda Indic" userId="8df63362-5d81-410c-ab6a-1b6fb842c75e" providerId="ADAL" clId="{548D89C0-8638-46AF-8914-A642D004C923}" dt="2022-04-14T23:07:22.612" v="66" actId="1076"/>
          <ac:spMkLst>
            <pc:docMk/>
            <pc:sldMk cId="1681117739" sldId="333"/>
            <ac:spMk id="8" creationId="{F6085ED5-BE70-4EF3-A7D0-F0004301EA1C}"/>
          </ac:spMkLst>
        </pc:spChg>
        <pc:picChg chg="del">
          <ac:chgData name="Premananda Indic" userId="8df63362-5d81-410c-ab6a-1b6fb842c75e" providerId="ADAL" clId="{548D89C0-8638-46AF-8914-A642D004C923}" dt="2022-04-14T23:06:49.050" v="59" actId="478"/>
          <ac:picMkLst>
            <pc:docMk/>
            <pc:sldMk cId="1681117739" sldId="333"/>
            <ac:picMk id="4" creationId="{D4F229C8-4B92-41B1-A5A1-EB4CC8EAB8C5}"/>
          </ac:picMkLst>
        </pc:picChg>
        <pc:picChg chg="add mod">
          <ac:chgData name="Premananda Indic" userId="8df63362-5d81-410c-ab6a-1b6fb842c75e" providerId="ADAL" clId="{548D89C0-8638-46AF-8914-A642D004C923}" dt="2022-04-14T23:07:00.675" v="63" actId="14100"/>
          <ac:picMkLst>
            <pc:docMk/>
            <pc:sldMk cId="1681117739" sldId="333"/>
            <ac:picMk id="7" creationId="{D7F045E2-AA11-4F69-A954-B49F66C3A495}"/>
          </ac:picMkLst>
        </pc:picChg>
      </pc:sldChg>
      <pc:sldChg chg="del">
        <pc:chgData name="Premananda Indic" userId="8df63362-5d81-410c-ab6a-1b6fb842c75e" providerId="ADAL" clId="{548D89C0-8638-46AF-8914-A642D004C923}" dt="2022-04-14T23:42:16.476" v="640" actId="47"/>
        <pc:sldMkLst>
          <pc:docMk/>
          <pc:sldMk cId="4157487394" sldId="505"/>
        </pc:sldMkLst>
      </pc:sldChg>
      <pc:sldChg chg="addSp modSp mod ord">
        <pc:chgData name="Premananda Indic" userId="8df63362-5d81-410c-ab6a-1b6fb842c75e" providerId="ADAL" clId="{548D89C0-8638-46AF-8914-A642D004C923}" dt="2022-04-15T00:15:37.750" v="853" actId="20577"/>
        <pc:sldMkLst>
          <pc:docMk/>
          <pc:sldMk cId="1147337543" sldId="506"/>
        </pc:sldMkLst>
        <pc:spChg chg="add mod">
          <ac:chgData name="Premananda Indic" userId="8df63362-5d81-410c-ab6a-1b6fb842c75e" providerId="ADAL" clId="{548D89C0-8638-46AF-8914-A642D004C923}" dt="2022-04-15T00:03:16.150" v="699" actId="208"/>
          <ac:spMkLst>
            <pc:docMk/>
            <pc:sldMk cId="1147337543" sldId="506"/>
            <ac:spMk id="2" creationId="{A49337C5-B19A-4D4D-B0D6-6D9B4D8310F1}"/>
          </ac:spMkLst>
        </pc:spChg>
        <pc:spChg chg="mod">
          <ac:chgData name="Premananda Indic" userId="8df63362-5d81-410c-ab6a-1b6fb842c75e" providerId="ADAL" clId="{548D89C0-8638-46AF-8914-A642D004C923}" dt="2022-04-15T00:09:19.879" v="765" actId="21"/>
          <ac:spMkLst>
            <pc:docMk/>
            <pc:sldMk cId="1147337543" sldId="506"/>
            <ac:spMk id="5" creationId="{03BBF3EE-5F4B-424D-AFD2-C951ABF894CF}"/>
          </ac:spMkLst>
        </pc:spChg>
        <pc:spChg chg="mod">
          <ac:chgData name="Premananda Indic" userId="8df63362-5d81-410c-ab6a-1b6fb842c75e" providerId="ADAL" clId="{548D89C0-8638-46AF-8914-A642D004C923}" dt="2022-04-14T23:43:40.373" v="663" actId="14100"/>
          <ac:spMkLst>
            <pc:docMk/>
            <pc:sldMk cId="1147337543" sldId="506"/>
            <ac:spMk id="7" creationId="{00000000-0000-0000-0000-000000000000}"/>
          </ac:spMkLst>
        </pc:spChg>
        <pc:spChg chg="mod">
          <ac:chgData name="Premananda Indic" userId="8df63362-5d81-410c-ab6a-1b6fb842c75e" providerId="ADAL" clId="{548D89C0-8638-46AF-8914-A642D004C923}" dt="2022-04-14T23:43:40.373" v="663" actId="14100"/>
          <ac:spMkLst>
            <pc:docMk/>
            <pc:sldMk cId="1147337543" sldId="506"/>
            <ac:spMk id="8" creationId="{00000000-0000-0000-0000-000000000000}"/>
          </ac:spMkLst>
        </pc:spChg>
        <pc:spChg chg="mod">
          <ac:chgData name="Premananda Indic" userId="8df63362-5d81-410c-ab6a-1b6fb842c75e" providerId="ADAL" clId="{548D89C0-8638-46AF-8914-A642D004C923}" dt="2022-04-14T23:43:40.373" v="663" actId="14100"/>
          <ac:spMkLst>
            <pc:docMk/>
            <pc:sldMk cId="1147337543" sldId="506"/>
            <ac:spMk id="9" creationId="{00000000-0000-0000-0000-000000000000}"/>
          </ac:spMkLst>
        </pc:spChg>
        <pc:spChg chg="mod">
          <ac:chgData name="Premananda Indic" userId="8df63362-5d81-410c-ab6a-1b6fb842c75e" providerId="ADAL" clId="{548D89C0-8638-46AF-8914-A642D004C923}" dt="2022-04-15T00:02:49.448" v="695" actId="1076"/>
          <ac:spMkLst>
            <pc:docMk/>
            <pc:sldMk cId="1147337543" sldId="506"/>
            <ac:spMk id="10" creationId="{00000000-0000-0000-0000-000000000000}"/>
          </ac:spMkLst>
        </pc:spChg>
        <pc:spChg chg="mod">
          <ac:chgData name="Premananda Indic" userId="8df63362-5d81-410c-ab6a-1b6fb842c75e" providerId="ADAL" clId="{548D89C0-8638-46AF-8914-A642D004C923}" dt="2022-04-14T23:44:03.526" v="693" actId="20577"/>
          <ac:spMkLst>
            <pc:docMk/>
            <pc:sldMk cId="1147337543" sldId="506"/>
            <ac:spMk id="12" creationId="{FA15E137-C1C5-46D0-AB72-74E60D67EEC6}"/>
          </ac:spMkLst>
        </pc:spChg>
        <pc:spChg chg="add mod">
          <ac:chgData name="Premananda Indic" userId="8df63362-5d81-410c-ab6a-1b6fb842c75e" providerId="ADAL" clId="{548D89C0-8638-46AF-8914-A642D004C923}" dt="2022-04-15T00:04:29.923" v="714" actId="20577"/>
          <ac:spMkLst>
            <pc:docMk/>
            <pc:sldMk cId="1147337543" sldId="506"/>
            <ac:spMk id="15" creationId="{350BF08D-5F46-4FB6-AB69-D97BB63CBE7A}"/>
          </ac:spMkLst>
        </pc:spChg>
        <pc:spChg chg="add mod">
          <ac:chgData name="Premananda Indic" userId="8df63362-5d81-410c-ab6a-1b6fb842c75e" providerId="ADAL" clId="{548D89C0-8638-46AF-8914-A642D004C923}" dt="2022-04-15T00:04:37.303" v="715" actId="1076"/>
          <ac:spMkLst>
            <pc:docMk/>
            <pc:sldMk cId="1147337543" sldId="506"/>
            <ac:spMk id="16" creationId="{55A87E2A-6AF5-4A83-8976-715893DC2B12}"/>
          </ac:spMkLst>
        </pc:spChg>
        <pc:spChg chg="add mod">
          <ac:chgData name="Premananda Indic" userId="8df63362-5d81-410c-ab6a-1b6fb842c75e" providerId="ADAL" clId="{548D89C0-8638-46AF-8914-A642D004C923}" dt="2022-04-15T00:05:20.058" v="721" actId="20577"/>
          <ac:spMkLst>
            <pc:docMk/>
            <pc:sldMk cId="1147337543" sldId="506"/>
            <ac:spMk id="20" creationId="{E2D4C4C5-7870-4422-A9F9-5EA41B6409A6}"/>
          </ac:spMkLst>
        </pc:spChg>
        <pc:spChg chg="add mod">
          <ac:chgData name="Premananda Indic" userId="8df63362-5d81-410c-ab6a-1b6fb842c75e" providerId="ADAL" clId="{548D89C0-8638-46AF-8914-A642D004C923}" dt="2022-04-15T00:12:47.533" v="803" actId="1076"/>
          <ac:spMkLst>
            <pc:docMk/>
            <pc:sldMk cId="1147337543" sldId="506"/>
            <ac:spMk id="22" creationId="{1A6DBA1B-4D3D-466C-8347-34370533414D}"/>
          </ac:spMkLst>
        </pc:spChg>
        <pc:spChg chg="add mod">
          <ac:chgData name="Premananda Indic" userId="8df63362-5d81-410c-ab6a-1b6fb842c75e" providerId="ADAL" clId="{548D89C0-8638-46AF-8914-A642D004C923}" dt="2022-04-15T00:15:37.750" v="853" actId="20577"/>
          <ac:spMkLst>
            <pc:docMk/>
            <pc:sldMk cId="1147337543" sldId="506"/>
            <ac:spMk id="23" creationId="{5B71C261-F72C-427D-A2E3-1E824CCDC76D}"/>
          </ac:spMkLst>
        </pc:spChg>
        <pc:spChg chg="add mod">
          <ac:chgData name="Premananda Indic" userId="8df63362-5d81-410c-ab6a-1b6fb842c75e" providerId="ADAL" clId="{548D89C0-8638-46AF-8914-A642D004C923}" dt="2022-04-15T00:07:58.855" v="758" actId="20577"/>
          <ac:spMkLst>
            <pc:docMk/>
            <pc:sldMk cId="1147337543" sldId="506"/>
            <ac:spMk id="24" creationId="{833A0995-2D8C-42C3-B4DF-2988D8F7FDEB}"/>
          </ac:spMkLst>
        </pc:spChg>
        <pc:spChg chg="add mod">
          <ac:chgData name="Premananda Indic" userId="8df63362-5d81-410c-ab6a-1b6fb842c75e" providerId="ADAL" clId="{548D89C0-8638-46AF-8914-A642D004C923}" dt="2022-04-15T00:11:49.753" v="798" actId="20577"/>
          <ac:spMkLst>
            <pc:docMk/>
            <pc:sldMk cId="1147337543" sldId="506"/>
            <ac:spMk id="25" creationId="{21061485-9DB8-4563-82B5-0D3C3D0F43DC}"/>
          </ac:spMkLst>
        </pc:spChg>
        <pc:spChg chg="add mod">
          <ac:chgData name="Premananda Indic" userId="8df63362-5d81-410c-ab6a-1b6fb842c75e" providerId="ADAL" clId="{548D89C0-8638-46AF-8914-A642D004C923}" dt="2022-04-15T00:15:35.889" v="852" actId="14100"/>
          <ac:spMkLst>
            <pc:docMk/>
            <pc:sldMk cId="1147337543" sldId="506"/>
            <ac:spMk id="29" creationId="{31E19C43-0A62-4E0E-B4E7-9AC083B4ECAF}"/>
          </ac:spMkLst>
        </pc:spChg>
        <pc:picChg chg="mod">
          <ac:chgData name="Premananda Indic" userId="8df63362-5d81-410c-ab6a-1b6fb842c75e" providerId="ADAL" clId="{548D89C0-8638-46AF-8914-A642D004C923}" dt="2022-04-14T23:43:40.373" v="663" actId="14100"/>
          <ac:picMkLst>
            <pc:docMk/>
            <pc:sldMk cId="1147337543" sldId="506"/>
            <ac:picMk id="6" creationId="{00000000-0000-0000-0000-000000000000}"/>
          </ac:picMkLst>
        </pc:picChg>
        <pc:cxnChg chg="add mod">
          <ac:chgData name="Premananda Indic" userId="8df63362-5d81-410c-ab6a-1b6fb842c75e" providerId="ADAL" clId="{548D89C0-8638-46AF-8914-A642D004C923}" dt="2022-04-15T00:03:50.009" v="705" actId="208"/>
          <ac:cxnSpMkLst>
            <pc:docMk/>
            <pc:sldMk cId="1147337543" sldId="506"/>
            <ac:cxnSpMk id="11" creationId="{9B8F5287-3B1B-40FE-A6C5-1408C582743B}"/>
          </ac:cxnSpMkLst>
        </pc:cxnChg>
        <pc:cxnChg chg="add mod">
          <ac:chgData name="Premananda Indic" userId="8df63362-5d81-410c-ab6a-1b6fb842c75e" providerId="ADAL" clId="{548D89C0-8638-46AF-8914-A642D004C923}" dt="2022-04-15T00:04:00.042" v="706" actId="208"/>
          <ac:cxnSpMkLst>
            <pc:docMk/>
            <pc:sldMk cId="1147337543" sldId="506"/>
            <ac:cxnSpMk id="13" creationId="{6D6DC50A-A2C6-4F34-9C24-4810032E9D69}"/>
          </ac:cxnSpMkLst>
        </pc:cxnChg>
        <pc:cxnChg chg="add mod">
          <ac:chgData name="Premananda Indic" userId="8df63362-5d81-410c-ab6a-1b6fb842c75e" providerId="ADAL" clId="{548D89C0-8638-46AF-8914-A642D004C923}" dt="2022-04-15T00:05:02.975" v="718" actId="208"/>
          <ac:cxnSpMkLst>
            <pc:docMk/>
            <pc:sldMk cId="1147337543" sldId="506"/>
            <ac:cxnSpMk id="18" creationId="{A587C7EC-8624-4096-9B7A-EF393FBE8998}"/>
          </ac:cxnSpMkLst>
        </pc:cxnChg>
        <pc:cxnChg chg="add mod">
          <ac:chgData name="Premananda Indic" userId="8df63362-5d81-410c-ab6a-1b6fb842c75e" providerId="ADAL" clId="{548D89C0-8638-46AF-8914-A642D004C923}" dt="2022-04-15T00:15:15.377" v="845" actId="692"/>
          <ac:cxnSpMkLst>
            <pc:docMk/>
            <pc:sldMk cId="1147337543" sldId="506"/>
            <ac:cxnSpMk id="27" creationId="{9EE29DA2-AC5B-4F14-9CB9-6F8C37E94AF8}"/>
          </ac:cxnSpMkLst>
        </pc:cxnChg>
      </pc:sldChg>
      <pc:sldChg chg="modSp add mod">
        <pc:chgData name="Premananda Indic" userId="8df63362-5d81-410c-ab6a-1b6fb842c75e" providerId="ADAL" clId="{548D89C0-8638-46AF-8914-A642D004C923}" dt="2022-04-15T00:30:51.991" v="1024" actId="20577"/>
        <pc:sldMkLst>
          <pc:docMk/>
          <pc:sldMk cId="1129663824" sldId="507"/>
        </pc:sldMkLst>
        <pc:spChg chg="mod">
          <ac:chgData name="Premananda Indic" userId="8df63362-5d81-410c-ab6a-1b6fb842c75e" providerId="ADAL" clId="{548D89C0-8638-46AF-8914-A642D004C923}" dt="2022-04-15T00:30:51.991" v="1024" actId="20577"/>
          <ac:spMkLst>
            <pc:docMk/>
            <pc:sldMk cId="1129663824" sldId="507"/>
            <ac:spMk id="3" creationId="{00000000-0000-0000-0000-000000000000}"/>
          </ac:spMkLst>
        </pc:spChg>
      </pc:sldChg>
      <pc:sldChg chg="modSp add mod">
        <pc:chgData name="Premananda Indic" userId="8df63362-5d81-410c-ab6a-1b6fb842c75e" providerId="ADAL" clId="{548D89C0-8638-46AF-8914-A642D004C923}" dt="2022-04-15T00:42:55.457" v="1052" actId="207"/>
        <pc:sldMkLst>
          <pc:docMk/>
          <pc:sldMk cId="3768613999" sldId="508"/>
        </pc:sldMkLst>
        <pc:spChg chg="mod">
          <ac:chgData name="Premananda Indic" userId="8df63362-5d81-410c-ab6a-1b6fb842c75e" providerId="ADAL" clId="{548D89C0-8638-46AF-8914-A642D004C923}" dt="2022-04-15T00:42:55.457" v="1052" actId="207"/>
          <ac:spMkLst>
            <pc:docMk/>
            <pc:sldMk cId="3768613999" sldId="508"/>
            <ac:spMk id="3" creationId="{00000000-0000-0000-0000-000000000000}"/>
          </ac:spMkLst>
        </pc:spChg>
      </pc:sldChg>
      <pc:sldChg chg="modSp add mod ord">
        <pc:chgData name="Premananda Indic" userId="8df63362-5d81-410c-ab6a-1b6fb842c75e" providerId="ADAL" clId="{548D89C0-8638-46AF-8914-A642D004C923}" dt="2022-04-15T00:43:18.984" v="1056" actId="207"/>
        <pc:sldMkLst>
          <pc:docMk/>
          <pc:sldMk cId="1021709043" sldId="509"/>
        </pc:sldMkLst>
        <pc:spChg chg="mod">
          <ac:chgData name="Premananda Indic" userId="8df63362-5d81-410c-ab6a-1b6fb842c75e" providerId="ADAL" clId="{548D89C0-8638-46AF-8914-A642D004C923}" dt="2022-04-15T00:43:18.984" v="1056" actId="207"/>
          <ac:spMkLst>
            <pc:docMk/>
            <pc:sldMk cId="1021709043" sldId="509"/>
            <ac:spMk id="3" creationId="{00000000-0000-0000-0000-000000000000}"/>
          </ac:spMkLst>
        </pc:spChg>
      </pc:sldChg>
    </pc:docChg>
  </pc:docChgLst>
  <pc:docChgLst>
    <pc:chgData name="Premananda Indic" userId="8df63362-5d81-410c-ab6a-1b6fb842c75e" providerId="ADAL" clId="{4D927D5D-73B2-4539-BC05-22C1B57A1CF3}"/>
    <pc:docChg chg="undo delSld modSld">
      <pc:chgData name="Premananda Indic" userId="8df63362-5d81-410c-ab6a-1b6fb842c75e" providerId="ADAL" clId="{4D927D5D-73B2-4539-BC05-22C1B57A1CF3}" dt="2022-04-15T17:40:14.994" v="13" actId="1076"/>
      <pc:docMkLst>
        <pc:docMk/>
      </pc:docMkLst>
      <pc:sldChg chg="del">
        <pc:chgData name="Premananda Indic" userId="8df63362-5d81-410c-ab6a-1b6fb842c75e" providerId="ADAL" clId="{4D927D5D-73B2-4539-BC05-22C1B57A1CF3}" dt="2022-04-15T17:37:17.075" v="0" actId="2696"/>
        <pc:sldMkLst>
          <pc:docMk/>
          <pc:sldMk cId="0" sldId="258"/>
        </pc:sldMkLst>
      </pc:sldChg>
      <pc:sldChg chg="addSp modSp">
        <pc:chgData name="Premananda Indic" userId="8df63362-5d81-410c-ab6a-1b6fb842c75e" providerId="ADAL" clId="{4D927D5D-73B2-4539-BC05-22C1B57A1CF3}" dt="2022-04-15T17:40:14.994" v="13" actId="1076"/>
        <pc:sldMkLst>
          <pc:docMk/>
          <pc:sldMk cId="1147337543" sldId="506"/>
        </pc:sldMkLst>
        <pc:spChg chg="mod">
          <ac:chgData name="Premananda Indic" userId="8df63362-5d81-410c-ab6a-1b6fb842c75e" providerId="ADAL" clId="{4D927D5D-73B2-4539-BC05-22C1B57A1CF3}" dt="2022-04-15T17:40:14.994" v="13" actId="1076"/>
          <ac:spMkLst>
            <pc:docMk/>
            <pc:sldMk cId="1147337543" sldId="506"/>
            <ac:spMk id="10" creationId="{00000000-0000-0000-0000-000000000000}"/>
          </ac:spMkLst>
        </pc:spChg>
        <pc:spChg chg="mod">
          <ac:chgData name="Premananda Indic" userId="8df63362-5d81-410c-ab6a-1b6fb842c75e" providerId="ADAL" clId="{4D927D5D-73B2-4539-BC05-22C1B57A1CF3}" dt="2022-04-15T17:39:37.595" v="5" actId="1076"/>
          <ac:spMkLst>
            <pc:docMk/>
            <pc:sldMk cId="1147337543" sldId="506"/>
            <ac:spMk id="12" creationId="{FA15E137-C1C5-46D0-AB72-74E60D67EEC6}"/>
          </ac:spMkLst>
        </pc:spChg>
        <pc:spChg chg="add mod">
          <ac:chgData name="Premananda Indic" userId="8df63362-5d81-410c-ab6a-1b6fb842c75e" providerId="ADAL" clId="{4D927D5D-73B2-4539-BC05-22C1B57A1CF3}" dt="2022-04-15T17:40:09.570" v="11" actId="1076"/>
          <ac:spMkLst>
            <pc:docMk/>
            <pc:sldMk cId="1147337543" sldId="506"/>
            <ac:spMk id="26" creationId="{8758E219-AE24-4227-B23A-AAA1CC142C0B}"/>
          </ac:spMkLst>
        </pc:spChg>
        <pc:spChg chg="add mod">
          <ac:chgData name="Premananda Indic" userId="8df63362-5d81-410c-ab6a-1b6fb842c75e" providerId="ADAL" clId="{4D927D5D-73B2-4539-BC05-22C1B57A1CF3}" dt="2022-04-15T17:39:42.018" v="6" actId="1076"/>
          <ac:spMkLst>
            <pc:docMk/>
            <pc:sldMk cId="1147337543" sldId="506"/>
            <ac:spMk id="28" creationId="{7885DD7E-9481-48E2-9970-D5E8CB1F0DA8}"/>
          </ac:spMkLst>
        </pc:spChg>
        <pc:picChg chg="mod">
          <ac:chgData name="Premananda Indic" userId="8df63362-5d81-410c-ab6a-1b6fb842c75e" providerId="ADAL" clId="{4D927D5D-73B2-4539-BC05-22C1B57A1CF3}" dt="2022-04-15T17:40:12.061" v="12" actId="14100"/>
          <ac:picMkLst>
            <pc:docMk/>
            <pc:sldMk cId="1147337543" sldId="506"/>
            <ac:picMk id="6" creationId="{00000000-0000-0000-0000-000000000000}"/>
          </ac:picMkLst>
        </pc:picChg>
      </pc:sldChg>
    </pc:docChg>
  </pc:docChgLst>
  <pc:docChgLst>
    <pc:chgData name="Premananda Indic" userId="8df63362-5d81-410c-ab6a-1b6fb842c75e" providerId="ADAL" clId="{CA402529-D9D7-4064-87D9-B980E2D96008}"/>
    <pc:docChg chg="custSel delSld modSld sldOrd">
      <pc:chgData name="Premananda Indic" userId="8df63362-5d81-410c-ab6a-1b6fb842c75e" providerId="ADAL" clId="{CA402529-D9D7-4064-87D9-B980E2D96008}" dt="2022-04-15T00:59:05.052" v="221" actId="20577"/>
      <pc:docMkLst>
        <pc:docMk/>
      </pc:docMkLst>
      <pc:sldChg chg="modSp mod">
        <pc:chgData name="Premananda Indic" userId="8df63362-5d81-410c-ab6a-1b6fb842c75e" providerId="ADAL" clId="{CA402529-D9D7-4064-87D9-B980E2D96008}" dt="2022-04-15T00:50:18.097" v="33" actId="313"/>
        <pc:sldMkLst>
          <pc:docMk/>
          <pc:sldMk cId="470396632" sldId="326"/>
        </pc:sldMkLst>
        <pc:spChg chg="mod">
          <ac:chgData name="Premananda Indic" userId="8df63362-5d81-410c-ab6a-1b6fb842c75e" providerId="ADAL" clId="{CA402529-D9D7-4064-87D9-B980E2D96008}" dt="2022-04-15T00:50:18.097" v="33" actId="313"/>
          <ac:spMkLst>
            <pc:docMk/>
            <pc:sldMk cId="470396632" sldId="326"/>
            <ac:spMk id="3" creationId="{00000000-0000-0000-0000-000000000000}"/>
          </ac:spMkLst>
        </pc:spChg>
      </pc:sldChg>
      <pc:sldChg chg="del">
        <pc:chgData name="Premananda Indic" userId="8df63362-5d81-410c-ab6a-1b6fb842c75e" providerId="ADAL" clId="{CA402529-D9D7-4064-87D9-B980E2D96008}" dt="2022-04-15T00:50:29.430" v="34" actId="47"/>
        <pc:sldMkLst>
          <pc:docMk/>
          <pc:sldMk cId="3676118194" sldId="327"/>
        </pc:sldMkLst>
      </pc:sldChg>
      <pc:sldChg chg="modSp mod">
        <pc:chgData name="Premananda Indic" userId="8df63362-5d81-410c-ab6a-1b6fb842c75e" providerId="ADAL" clId="{CA402529-D9D7-4064-87D9-B980E2D96008}" dt="2022-04-15T00:49:56.335" v="5" actId="20577"/>
        <pc:sldMkLst>
          <pc:docMk/>
          <pc:sldMk cId="980889581" sldId="331"/>
        </pc:sldMkLst>
        <pc:spChg chg="mod">
          <ac:chgData name="Premananda Indic" userId="8df63362-5d81-410c-ab6a-1b6fb842c75e" providerId="ADAL" clId="{CA402529-D9D7-4064-87D9-B980E2D96008}" dt="2022-04-15T00:49:56.335" v="5" actId="20577"/>
          <ac:spMkLst>
            <pc:docMk/>
            <pc:sldMk cId="980889581" sldId="331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CA402529-D9D7-4064-87D9-B980E2D96008}" dt="2022-04-15T00:54:21.816" v="37" actId="1076"/>
        <pc:sldMkLst>
          <pc:docMk/>
          <pc:sldMk cId="1129663824" sldId="507"/>
        </pc:sldMkLst>
        <pc:spChg chg="mod">
          <ac:chgData name="Premananda Indic" userId="8df63362-5d81-410c-ab6a-1b6fb842c75e" providerId="ADAL" clId="{CA402529-D9D7-4064-87D9-B980E2D96008}" dt="2022-04-15T00:54:21.816" v="37" actId="1076"/>
          <ac:spMkLst>
            <pc:docMk/>
            <pc:sldMk cId="1129663824" sldId="507"/>
            <ac:spMk id="3" creationId="{00000000-0000-0000-0000-000000000000}"/>
          </ac:spMkLst>
        </pc:spChg>
      </pc:sldChg>
      <pc:sldChg chg="modSp mod">
        <pc:chgData name="Premananda Indic" userId="8df63362-5d81-410c-ab6a-1b6fb842c75e" providerId="ADAL" clId="{CA402529-D9D7-4064-87D9-B980E2D96008}" dt="2022-04-15T00:54:14.121" v="36" actId="1076"/>
        <pc:sldMkLst>
          <pc:docMk/>
          <pc:sldMk cId="3768613999" sldId="508"/>
        </pc:sldMkLst>
        <pc:spChg chg="mod">
          <ac:chgData name="Premananda Indic" userId="8df63362-5d81-410c-ab6a-1b6fb842c75e" providerId="ADAL" clId="{CA402529-D9D7-4064-87D9-B980E2D96008}" dt="2022-04-15T00:54:14.121" v="36" actId="1076"/>
          <ac:spMkLst>
            <pc:docMk/>
            <pc:sldMk cId="3768613999" sldId="508"/>
            <ac:spMk id="3" creationId="{00000000-0000-0000-0000-000000000000}"/>
          </ac:spMkLst>
        </pc:spChg>
      </pc:sldChg>
      <pc:sldChg chg="modSp del mod ord">
        <pc:chgData name="Premananda Indic" userId="8df63362-5d81-410c-ab6a-1b6fb842c75e" providerId="ADAL" clId="{CA402529-D9D7-4064-87D9-B980E2D96008}" dt="2022-04-15T00:59:05.052" v="221" actId="20577"/>
        <pc:sldMkLst>
          <pc:docMk/>
          <pc:sldMk cId="786929069" sldId="520"/>
        </pc:sldMkLst>
        <pc:spChg chg="mod">
          <ac:chgData name="Premananda Indic" userId="8df63362-5d81-410c-ab6a-1b6fb842c75e" providerId="ADAL" clId="{CA402529-D9D7-4064-87D9-B980E2D96008}" dt="2022-04-15T00:55:33.383" v="39" actId="14100"/>
          <ac:spMkLst>
            <pc:docMk/>
            <pc:sldMk cId="786929069" sldId="520"/>
            <ac:spMk id="4" creationId="{64882057-D6D3-4EF3-8C3B-6200CB35023D}"/>
          </ac:spMkLst>
        </pc:spChg>
        <pc:spChg chg="mod">
          <ac:chgData name="Premananda Indic" userId="8df63362-5d81-410c-ab6a-1b6fb842c75e" providerId="ADAL" clId="{CA402529-D9D7-4064-87D9-B980E2D96008}" dt="2022-04-15T00:59:05.052" v="221" actId="20577"/>
          <ac:spMkLst>
            <pc:docMk/>
            <pc:sldMk cId="786929069" sldId="520"/>
            <ac:spMk id="5" creationId="{03BBF3EE-5F4B-424D-AFD2-C951ABF894CF}"/>
          </ac:spMkLst>
        </pc:spChg>
      </pc:sldChg>
    </pc:docChg>
  </pc:docChgLst>
  <pc:docChgLst>
    <pc:chgData name="Premananda Indic" userId="8df63362-5d81-410c-ab6a-1b6fb842c75e" providerId="ADAL" clId="{75337103-4170-4D95-8986-9846404B7CCE}"/>
    <pc:docChg chg="undo custSel modSld">
      <pc:chgData name="Premananda Indic" userId="8df63362-5d81-410c-ab6a-1b6fb842c75e" providerId="ADAL" clId="{75337103-4170-4D95-8986-9846404B7CCE}" dt="2022-04-14T20:37:30.566" v="6" actId="1076"/>
      <pc:docMkLst>
        <pc:docMk/>
      </pc:docMkLst>
      <pc:sldChg chg="modSp mod">
        <pc:chgData name="Premananda Indic" userId="8df63362-5d81-410c-ab6a-1b6fb842c75e" providerId="ADAL" clId="{75337103-4170-4D95-8986-9846404B7CCE}" dt="2022-04-14T20:36:46.138" v="2" actId="1076"/>
        <pc:sldMkLst>
          <pc:docMk/>
          <pc:sldMk cId="3268920800" sldId="307"/>
        </pc:sldMkLst>
        <pc:spChg chg="mod">
          <ac:chgData name="Premananda Indic" userId="8df63362-5d81-410c-ab6a-1b6fb842c75e" providerId="ADAL" clId="{75337103-4170-4D95-8986-9846404B7CCE}" dt="2022-04-14T20:36:38.715" v="0" actId="1076"/>
          <ac:spMkLst>
            <pc:docMk/>
            <pc:sldMk cId="3268920800" sldId="307"/>
            <ac:spMk id="6" creationId="{D8FB1F48-056B-4788-A539-54D9113C94B3}"/>
          </ac:spMkLst>
        </pc:spChg>
        <pc:spChg chg="mod">
          <ac:chgData name="Premananda Indic" userId="8df63362-5d81-410c-ab6a-1b6fb842c75e" providerId="ADAL" clId="{75337103-4170-4D95-8986-9846404B7CCE}" dt="2022-04-14T20:36:46.138" v="2" actId="1076"/>
          <ac:spMkLst>
            <pc:docMk/>
            <pc:sldMk cId="3268920800" sldId="307"/>
            <ac:spMk id="9" creationId="{3A3CB53D-BDFD-4DA5-A4FA-27A164C5B92B}"/>
          </ac:spMkLst>
        </pc:spChg>
        <pc:picChg chg="mod">
          <ac:chgData name="Premananda Indic" userId="8df63362-5d81-410c-ab6a-1b6fb842c75e" providerId="ADAL" clId="{75337103-4170-4D95-8986-9846404B7CCE}" dt="2022-04-14T20:36:41.111" v="1" actId="1076"/>
          <ac:picMkLst>
            <pc:docMk/>
            <pc:sldMk cId="3268920800" sldId="307"/>
            <ac:picMk id="4" creationId="{31348007-15A7-4BAF-80C3-445FFA078F7F}"/>
          </ac:picMkLst>
        </pc:picChg>
      </pc:sldChg>
      <pc:sldChg chg="modSp mod">
        <pc:chgData name="Premananda Indic" userId="8df63362-5d81-410c-ab6a-1b6fb842c75e" providerId="ADAL" clId="{75337103-4170-4D95-8986-9846404B7CCE}" dt="2022-04-14T20:37:30.566" v="6" actId="1076"/>
        <pc:sldMkLst>
          <pc:docMk/>
          <pc:sldMk cId="3511257237" sldId="311"/>
        </pc:sldMkLst>
        <pc:spChg chg="mod">
          <ac:chgData name="Premananda Indic" userId="8df63362-5d81-410c-ab6a-1b6fb842c75e" providerId="ADAL" clId="{75337103-4170-4D95-8986-9846404B7CCE}" dt="2022-04-14T20:37:30.566" v="6" actId="1076"/>
          <ac:spMkLst>
            <pc:docMk/>
            <pc:sldMk cId="3511257237" sldId="311"/>
            <ac:spMk id="6" creationId="{D8FB1F48-056B-4788-A539-54D9113C94B3}"/>
          </ac:spMkLst>
        </pc:spChg>
        <pc:picChg chg="mod">
          <ac:chgData name="Premananda Indic" userId="8df63362-5d81-410c-ab6a-1b6fb842c75e" providerId="ADAL" clId="{75337103-4170-4D95-8986-9846404B7CCE}" dt="2022-04-14T20:37:20.619" v="5" actId="1076"/>
          <ac:picMkLst>
            <pc:docMk/>
            <pc:sldMk cId="3511257237" sldId="311"/>
            <ac:picMk id="5" creationId="{A509E0AB-4AF1-4F24-88C2-97CB60AB15E7}"/>
          </ac:picMkLst>
        </pc:picChg>
      </pc:sldChg>
    </pc:docChg>
  </pc:docChgLst>
  <pc:docChgLst>
    <pc:chgData name="Ratri Mukherjee" userId="5442136a-cca9-43c9-83dc-40f2ab4fb0f5" providerId="ADAL" clId="{6DD03687-260D-4F10-9CF8-59FAC1814A48}"/>
    <pc:docChg chg="undo custSel addSld delSld modSld sldOrd">
      <pc:chgData name="Ratri Mukherjee" userId="5442136a-cca9-43c9-83dc-40f2ab4fb0f5" providerId="ADAL" clId="{6DD03687-260D-4F10-9CF8-59FAC1814A48}" dt="2022-04-14T18:18:03.540" v="1458" actId="20577"/>
      <pc:docMkLst>
        <pc:docMk/>
      </pc:docMkLst>
      <pc:sldChg chg="modSp mod">
        <pc:chgData name="Ratri Mukherjee" userId="5442136a-cca9-43c9-83dc-40f2ab4fb0f5" providerId="ADAL" clId="{6DD03687-260D-4F10-9CF8-59FAC1814A48}" dt="2022-03-29T18:25:30.232" v="23" actId="20577"/>
        <pc:sldMkLst>
          <pc:docMk/>
          <pc:sldMk cId="0" sldId="256"/>
        </pc:sldMkLst>
        <pc:spChg chg="mod">
          <ac:chgData name="Ratri Mukherjee" userId="5442136a-cca9-43c9-83dc-40f2ab4fb0f5" providerId="ADAL" clId="{6DD03687-260D-4F10-9CF8-59FAC1814A48}" dt="2022-03-29T18:25:30.232" v="23" actId="20577"/>
          <ac:spMkLst>
            <pc:docMk/>
            <pc:sldMk cId="0" sldId="256"/>
            <ac:spMk id="2" creationId="{00000000-0000-0000-0000-000000000000}"/>
          </ac:spMkLst>
        </pc:spChg>
      </pc:sldChg>
      <pc:sldChg chg="del">
        <pc:chgData name="Ratri Mukherjee" userId="5442136a-cca9-43c9-83dc-40f2ab4fb0f5" providerId="ADAL" clId="{6DD03687-260D-4F10-9CF8-59FAC1814A48}" dt="2022-03-29T18:25:38.177" v="24" actId="47"/>
        <pc:sldMkLst>
          <pc:docMk/>
          <pc:sldMk cId="0" sldId="257"/>
        </pc:sldMkLst>
      </pc:sldChg>
      <pc:sldChg chg="modSp mod">
        <pc:chgData name="Ratri Mukherjee" userId="5442136a-cca9-43c9-83dc-40f2ab4fb0f5" providerId="ADAL" clId="{6DD03687-260D-4F10-9CF8-59FAC1814A48}" dt="2022-04-14T18:11:48.946" v="1416" actId="20577"/>
        <pc:sldMkLst>
          <pc:docMk/>
          <pc:sldMk cId="0" sldId="258"/>
        </pc:sldMkLst>
        <pc:spChg chg="mod">
          <ac:chgData name="Ratri Mukherjee" userId="5442136a-cca9-43c9-83dc-40f2ab4fb0f5" providerId="ADAL" clId="{6DD03687-260D-4F10-9CF8-59FAC1814A48}" dt="2022-04-14T18:11:48.946" v="1416" actId="20577"/>
          <ac:spMkLst>
            <pc:docMk/>
            <pc:sldMk cId="0" sldId="258"/>
            <ac:spMk id="3" creationId="{00000000-0000-0000-0000-000000000000}"/>
          </ac:spMkLst>
        </pc:spChg>
      </pc:sldChg>
      <pc:sldChg chg="modSp mod">
        <pc:chgData name="Ratri Mukherjee" userId="5442136a-cca9-43c9-83dc-40f2ab4fb0f5" providerId="ADAL" clId="{6DD03687-260D-4F10-9CF8-59FAC1814A48}" dt="2022-04-14T18:11:03.673" v="1406" actId="14100"/>
        <pc:sldMkLst>
          <pc:docMk/>
          <pc:sldMk cId="0" sldId="261"/>
        </pc:sldMkLst>
        <pc:spChg chg="mod">
          <ac:chgData name="Ratri Mukherjee" userId="5442136a-cca9-43c9-83dc-40f2ab4fb0f5" providerId="ADAL" clId="{6DD03687-260D-4F10-9CF8-59FAC1814A48}" dt="2022-04-14T18:11:03.673" v="1406" actId="14100"/>
          <ac:spMkLst>
            <pc:docMk/>
            <pc:sldMk cId="0" sldId="261"/>
            <ac:spMk id="3" creationId="{00000000-0000-0000-0000-000000000000}"/>
          </ac:spMkLst>
        </pc:spChg>
      </pc:sldChg>
      <pc:sldChg chg="addSp modSp mod">
        <pc:chgData name="Ratri Mukherjee" userId="5442136a-cca9-43c9-83dc-40f2ab4fb0f5" providerId="ADAL" clId="{6DD03687-260D-4F10-9CF8-59FAC1814A48}" dt="2022-04-05T19:26:08.290" v="178" actId="20577"/>
        <pc:sldMkLst>
          <pc:docMk/>
          <pc:sldMk cId="0" sldId="263"/>
        </pc:sldMkLst>
        <pc:spChg chg="mod">
          <ac:chgData name="Ratri Mukherjee" userId="5442136a-cca9-43c9-83dc-40f2ab4fb0f5" providerId="ADAL" clId="{6DD03687-260D-4F10-9CF8-59FAC1814A48}" dt="2022-04-05T19:26:08.290" v="178" actId="20577"/>
          <ac:spMkLst>
            <pc:docMk/>
            <pc:sldMk cId="0" sldId="263"/>
            <ac:spMk id="3" creationId="{00000000-0000-0000-0000-000000000000}"/>
          </ac:spMkLst>
        </pc:spChg>
        <pc:spChg chg="add mod">
          <ac:chgData name="Ratri Mukherjee" userId="5442136a-cca9-43c9-83dc-40f2ab4fb0f5" providerId="ADAL" clId="{6DD03687-260D-4F10-9CF8-59FAC1814A48}" dt="2022-04-04T22:55:43.491" v="82" actId="1076"/>
          <ac:spMkLst>
            <pc:docMk/>
            <pc:sldMk cId="0" sldId="263"/>
            <ac:spMk id="6" creationId="{D8FB1F48-056B-4788-A539-54D9113C94B3}"/>
          </ac:spMkLst>
        </pc:spChg>
        <pc:picChg chg="add mod">
          <ac:chgData name="Ratri Mukherjee" userId="5442136a-cca9-43c9-83dc-40f2ab4fb0f5" providerId="ADAL" clId="{6DD03687-260D-4F10-9CF8-59FAC1814A48}" dt="2022-04-04T22:55:22.887" v="77" actId="1076"/>
          <ac:picMkLst>
            <pc:docMk/>
            <pc:sldMk cId="0" sldId="263"/>
            <ac:picMk id="4" creationId="{D4F229C8-4B92-41B1-A5A1-EB4CC8EAB8C5}"/>
          </ac:picMkLst>
        </pc:picChg>
      </pc:sldChg>
      <pc:sldChg chg="addSp delSp modSp mod">
        <pc:chgData name="Ratri Mukherjee" userId="5442136a-cca9-43c9-83dc-40f2ab4fb0f5" providerId="ADAL" clId="{6DD03687-260D-4F10-9CF8-59FAC1814A48}" dt="2022-04-14T18:15:12.719" v="1452" actId="14100"/>
        <pc:sldMkLst>
          <pc:docMk/>
          <pc:sldMk cId="0" sldId="264"/>
        </pc:sldMkLst>
        <pc:spChg chg="add del">
          <ac:chgData name="Ratri Mukherjee" userId="5442136a-cca9-43c9-83dc-40f2ab4fb0f5" providerId="ADAL" clId="{6DD03687-260D-4F10-9CF8-59FAC1814A48}" dt="2022-04-05T19:45:42.643" v="318" actId="478"/>
          <ac:spMkLst>
            <pc:docMk/>
            <pc:sldMk cId="0" sldId="264"/>
            <ac:spMk id="3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11T03:41:48.051" v="331" actId="478"/>
          <ac:spMkLst>
            <pc:docMk/>
            <pc:sldMk cId="0" sldId="264"/>
            <ac:spMk id="4" creationId="{00000000-0000-0000-0000-000000000000}"/>
          </ac:spMkLst>
        </pc:spChg>
        <pc:spChg chg="add del">
          <ac:chgData name="Ratri Mukherjee" userId="5442136a-cca9-43c9-83dc-40f2ab4fb0f5" providerId="ADAL" clId="{6DD03687-260D-4F10-9CF8-59FAC1814A48}" dt="2022-04-05T19:45:43.186" v="319" actId="478"/>
          <ac:spMkLst>
            <pc:docMk/>
            <pc:sldMk cId="0" sldId="264"/>
            <ac:spMk id="5" creationId="{00000000-0000-0000-0000-000000000000}"/>
          </ac:spMkLst>
        </pc:spChg>
        <pc:spChg chg="add del mod">
          <ac:chgData name="Ratri Mukherjee" userId="5442136a-cca9-43c9-83dc-40f2ab4fb0f5" providerId="ADAL" clId="{6DD03687-260D-4F10-9CF8-59FAC1814A48}" dt="2022-04-14T17:03:58.135" v="1361" actId="478"/>
          <ac:spMkLst>
            <pc:docMk/>
            <pc:sldMk cId="0" sldId="264"/>
            <ac:spMk id="5" creationId="{A5D2FCCB-AB70-40A6-B70F-D0FA3EB50B52}"/>
          </ac:spMkLst>
        </pc:spChg>
        <pc:spChg chg="del">
          <ac:chgData name="Ratri Mukherjee" userId="5442136a-cca9-43c9-83dc-40f2ab4fb0f5" providerId="ADAL" clId="{6DD03687-260D-4F10-9CF8-59FAC1814A48}" dt="2022-04-05T19:45:50.768" v="326" actId="478"/>
          <ac:spMkLst>
            <pc:docMk/>
            <pc:sldMk cId="0" sldId="264"/>
            <ac:spMk id="6" creationId="{00000000-0000-0000-0000-000000000000}"/>
          </ac:spMkLst>
        </pc:spChg>
        <pc:spChg chg="add mod">
          <ac:chgData name="Ratri Mukherjee" userId="5442136a-cca9-43c9-83dc-40f2ab4fb0f5" providerId="ADAL" clId="{6DD03687-260D-4F10-9CF8-59FAC1814A48}" dt="2022-04-14T18:15:12.719" v="1452" actId="14100"/>
          <ac:spMkLst>
            <pc:docMk/>
            <pc:sldMk cId="0" sldId="264"/>
            <ac:spMk id="6" creationId="{C95C967A-46F7-4D3F-BF76-B3083E350052}"/>
          </ac:spMkLst>
        </pc:spChg>
        <pc:spChg chg="add del">
          <ac:chgData name="Ratri Mukherjee" userId="5442136a-cca9-43c9-83dc-40f2ab4fb0f5" providerId="ADAL" clId="{6DD03687-260D-4F10-9CF8-59FAC1814A48}" dt="2022-04-05T19:45:43.847" v="320" actId="478"/>
          <ac:spMkLst>
            <pc:docMk/>
            <pc:sldMk cId="0" sldId="264"/>
            <ac:spMk id="7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05T19:45:49.233" v="325" actId="478"/>
          <ac:spMkLst>
            <pc:docMk/>
            <pc:sldMk cId="0" sldId="264"/>
            <ac:spMk id="8" creationId="{00000000-0000-0000-0000-000000000000}"/>
          </ac:spMkLst>
        </pc:spChg>
        <pc:spChg chg="add del">
          <ac:chgData name="Ratri Mukherjee" userId="5442136a-cca9-43c9-83dc-40f2ab4fb0f5" providerId="ADAL" clId="{6DD03687-260D-4F10-9CF8-59FAC1814A48}" dt="2022-04-05T19:45:44.331" v="321" actId="478"/>
          <ac:spMkLst>
            <pc:docMk/>
            <pc:sldMk cId="0" sldId="264"/>
            <ac:spMk id="9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05T19:45:47.903" v="324" actId="478"/>
          <ac:spMkLst>
            <pc:docMk/>
            <pc:sldMk cId="0" sldId="264"/>
            <ac:spMk id="10" creationId="{00000000-0000-0000-0000-000000000000}"/>
          </ac:spMkLst>
        </pc:spChg>
        <pc:spChg chg="add del">
          <ac:chgData name="Ratri Mukherjee" userId="5442136a-cca9-43c9-83dc-40f2ab4fb0f5" providerId="ADAL" clId="{6DD03687-260D-4F10-9CF8-59FAC1814A48}" dt="2022-04-05T19:45:44.986" v="322" actId="478"/>
          <ac:spMkLst>
            <pc:docMk/>
            <pc:sldMk cId="0" sldId="264"/>
            <ac:spMk id="11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05T19:45:46.793" v="323" actId="478"/>
          <ac:spMkLst>
            <pc:docMk/>
            <pc:sldMk cId="0" sldId="264"/>
            <ac:spMk id="12" creationId="{00000000-0000-0000-0000-000000000000}"/>
          </ac:spMkLst>
        </pc:spChg>
      </pc:sldChg>
      <pc:sldChg chg="del">
        <pc:chgData name="Ratri Mukherjee" userId="5442136a-cca9-43c9-83dc-40f2ab4fb0f5" providerId="ADAL" clId="{6DD03687-260D-4F10-9CF8-59FAC1814A48}" dt="2022-04-11T05:06:23.847" v="332" actId="47"/>
        <pc:sldMkLst>
          <pc:docMk/>
          <pc:sldMk cId="0" sldId="265"/>
        </pc:sldMkLst>
      </pc:sldChg>
      <pc:sldChg chg="addSp delSp modSp mod">
        <pc:chgData name="Ratri Mukherjee" userId="5442136a-cca9-43c9-83dc-40f2ab4fb0f5" providerId="ADAL" clId="{6DD03687-260D-4F10-9CF8-59FAC1814A48}" dt="2022-04-11T07:07:12.036" v="651" actId="1076"/>
        <pc:sldMkLst>
          <pc:docMk/>
          <pc:sldMk cId="0" sldId="266"/>
        </pc:sldMkLst>
        <pc:spChg chg="mod">
          <ac:chgData name="Ratri Mukherjee" userId="5442136a-cca9-43c9-83dc-40f2ab4fb0f5" providerId="ADAL" clId="{6DD03687-260D-4F10-9CF8-59FAC1814A48}" dt="2022-04-11T07:05:27.446" v="626" actId="6549"/>
          <ac:spMkLst>
            <pc:docMk/>
            <pc:sldMk cId="0" sldId="266"/>
            <ac:spMk id="3" creationId="{00000000-0000-0000-0000-000000000000}"/>
          </ac:spMkLst>
        </pc:spChg>
        <pc:spChg chg="add mod">
          <ac:chgData name="Ratri Mukherjee" userId="5442136a-cca9-43c9-83dc-40f2ab4fb0f5" providerId="ADAL" clId="{6DD03687-260D-4F10-9CF8-59FAC1814A48}" dt="2022-04-11T07:06:54.022" v="646" actId="207"/>
          <ac:spMkLst>
            <pc:docMk/>
            <pc:sldMk cId="0" sldId="266"/>
            <ac:spMk id="6" creationId="{FAD337EE-034D-4009-B062-DE2D5518C1E6}"/>
          </ac:spMkLst>
        </pc:spChg>
        <pc:spChg chg="add del mod">
          <ac:chgData name="Ratri Mukherjee" userId="5442136a-cca9-43c9-83dc-40f2ab4fb0f5" providerId="ADAL" clId="{6DD03687-260D-4F10-9CF8-59FAC1814A48}" dt="2022-04-11T06:55:10.254" v="567"/>
          <ac:spMkLst>
            <pc:docMk/>
            <pc:sldMk cId="0" sldId="266"/>
            <ac:spMk id="8" creationId="{42D9FCB2-5118-4008-B5A3-6185E9DE33C1}"/>
          </ac:spMkLst>
        </pc:spChg>
        <pc:spChg chg="add mod">
          <ac:chgData name="Ratri Mukherjee" userId="5442136a-cca9-43c9-83dc-40f2ab4fb0f5" providerId="ADAL" clId="{6DD03687-260D-4F10-9CF8-59FAC1814A48}" dt="2022-04-11T07:07:06.839" v="649" actId="108"/>
          <ac:spMkLst>
            <pc:docMk/>
            <pc:sldMk cId="0" sldId="266"/>
            <ac:spMk id="12" creationId="{54D93462-5B6B-4D23-AAB5-A32353474058}"/>
          </ac:spMkLst>
        </pc:spChg>
        <pc:spChg chg="add mod">
          <ac:chgData name="Ratri Mukherjee" userId="5442136a-cca9-43c9-83dc-40f2ab4fb0f5" providerId="ADAL" clId="{6DD03687-260D-4F10-9CF8-59FAC1814A48}" dt="2022-04-11T07:07:04.316" v="648" actId="403"/>
          <ac:spMkLst>
            <pc:docMk/>
            <pc:sldMk cId="0" sldId="266"/>
            <ac:spMk id="14" creationId="{5F8CEA4B-ACB3-4D20-90D8-FD60AB6237E5}"/>
          </ac:spMkLst>
        </pc:spChg>
        <pc:spChg chg="add mod">
          <ac:chgData name="Ratri Mukherjee" userId="5442136a-cca9-43c9-83dc-40f2ab4fb0f5" providerId="ADAL" clId="{6DD03687-260D-4F10-9CF8-59FAC1814A48}" dt="2022-04-11T07:07:12.036" v="651" actId="1076"/>
          <ac:spMkLst>
            <pc:docMk/>
            <pc:sldMk cId="0" sldId="266"/>
            <ac:spMk id="17" creationId="{573E5172-7392-4808-B803-985B2E27D332}"/>
          </ac:spMkLst>
        </pc:spChg>
        <pc:picChg chg="add del mod modCrop">
          <ac:chgData name="Ratri Mukherjee" userId="5442136a-cca9-43c9-83dc-40f2ab4fb0f5" providerId="ADAL" clId="{6DD03687-260D-4F10-9CF8-59FAC1814A48}" dt="2022-04-11T07:06:00.381" v="632" actId="1076"/>
          <ac:picMkLst>
            <pc:docMk/>
            <pc:sldMk cId="0" sldId="266"/>
            <ac:picMk id="4" creationId="{1A7D4F78-2DF1-4728-B839-D0C66A003921}"/>
          </ac:picMkLst>
        </pc:picChg>
        <pc:picChg chg="add mod modCrop">
          <ac:chgData name="Ratri Mukherjee" userId="5442136a-cca9-43c9-83dc-40f2ab4fb0f5" providerId="ADAL" clId="{6DD03687-260D-4F10-9CF8-59FAC1814A48}" dt="2022-04-11T07:05:39.928" v="627" actId="1076"/>
          <ac:picMkLst>
            <pc:docMk/>
            <pc:sldMk cId="0" sldId="266"/>
            <ac:picMk id="7" creationId="{37595090-5CAE-4C32-BDBE-36E755937EAA}"/>
          </ac:picMkLst>
        </pc:picChg>
        <pc:picChg chg="add del mod">
          <ac:chgData name="Ratri Mukherjee" userId="5442136a-cca9-43c9-83dc-40f2ab4fb0f5" providerId="ADAL" clId="{6DD03687-260D-4F10-9CF8-59FAC1814A48}" dt="2022-04-11T06:55:01.647" v="561"/>
          <ac:picMkLst>
            <pc:docMk/>
            <pc:sldMk cId="0" sldId="266"/>
            <ac:picMk id="9" creationId="{E33CB90B-C974-4BEA-8394-BC0AFC2DCDC6}"/>
          </ac:picMkLst>
        </pc:picChg>
        <pc:picChg chg="add del mod">
          <ac:chgData name="Ratri Mukherjee" userId="5442136a-cca9-43c9-83dc-40f2ab4fb0f5" providerId="ADAL" clId="{6DD03687-260D-4F10-9CF8-59FAC1814A48}" dt="2022-04-11T06:55:10.254" v="565"/>
          <ac:picMkLst>
            <pc:docMk/>
            <pc:sldMk cId="0" sldId="266"/>
            <ac:picMk id="10" creationId="{DC4D98CF-659D-4A55-9508-F47444966D87}"/>
          </ac:picMkLst>
        </pc:picChg>
        <pc:picChg chg="add mod">
          <ac:chgData name="Ratri Mukherjee" userId="5442136a-cca9-43c9-83dc-40f2ab4fb0f5" providerId="ADAL" clId="{6DD03687-260D-4F10-9CF8-59FAC1814A48}" dt="2022-04-11T07:06:06.189" v="635" actId="1076"/>
          <ac:picMkLst>
            <pc:docMk/>
            <pc:sldMk cId="0" sldId="266"/>
            <ac:picMk id="15" creationId="{086EE643-BCAE-467E-A649-D976AB9EB0F8}"/>
          </ac:picMkLst>
        </pc:picChg>
      </pc:sldChg>
      <pc:sldChg chg="del">
        <pc:chgData name="Ratri Mukherjee" userId="5442136a-cca9-43c9-83dc-40f2ab4fb0f5" providerId="ADAL" clId="{6DD03687-260D-4F10-9CF8-59FAC1814A48}" dt="2022-04-11T05:22:16.907" v="364" actId="47"/>
        <pc:sldMkLst>
          <pc:docMk/>
          <pc:sldMk cId="0" sldId="267"/>
        </pc:sldMkLst>
      </pc:sldChg>
      <pc:sldChg chg="modSp mod">
        <pc:chgData name="Ratri Mukherjee" userId="5442136a-cca9-43c9-83dc-40f2ab4fb0f5" providerId="ADAL" clId="{6DD03687-260D-4F10-9CF8-59FAC1814A48}" dt="2022-04-14T18:11:58.264" v="1419" actId="20577"/>
        <pc:sldMkLst>
          <pc:docMk/>
          <pc:sldMk cId="0" sldId="268"/>
        </pc:sldMkLst>
        <pc:spChg chg="mod">
          <ac:chgData name="Ratri Mukherjee" userId="5442136a-cca9-43c9-83dc-40f2ab4fb0f5" providerId="ADAL" clId="{6DD03687-260D-4F10-9CF8-59FAC1814A48}" dt="2022-04-14T18:11:58.264" v="1419" actId="20577"/>
          <ac:spMkLst>
            <pc:docMk/>
            <pc:sldMk cId="0" sldId="268"/>
            <ac:spMk id="3" creationId="{00000000-0000-0000-0000-000000000000}"/>
          </ac:spMkLst>
        </pc:spChg>
      </pc:sldChg>
      <pc:sldChg chg="addSp delSp modSp mod ord">
        <pc:chgData name="Ratri Mukherjee" userId="5442136a-cca9-43c9-83dc-40f2ab4fb0f5" providerId="ADAL" clId="{6DD03687-260D-4F10-9CF8-59FAC1814A48}" dt="2022-04-14T18:18:03.540" v="1458" actId="20577"/>
        <pc:sldMkLst>
          <pc:docMk/>
          <pc:sldMk cId="0" sldId="269"/>
        </pc:sldMkLst>
        <pc:spChg chg="mod">
          <ac:chgData name="Ratri Mukherjee" userId="5442136a-cca9-43c9-83dc-40f2ab4fb0f5" providerId="ADAL" clId="{6DD03687-260D-4F10-9CF8-59FAC1814A48}" dt="2022-04-14T18:18:03.540" v="1458" actId="20577"/>
          <ac:spMkLst>
            <pc:docMk/>
            <pc:sldMk cId="0" sldId="269"/>
            <ac:spMk id="3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11T07:24:25.277" v="674" actId="478"/>
          <ac:spMkLst>
            <pc:docMk/>
            <pc:sldMk cId="0" sldId="269"/>
            <ac:spMk id="4" creationId="{00000000-0000-0000-0000-000000000000}"/>
          </ac:spMkLst>
        </pc:spChg>
        <pc:graphicFrameChg chg="add mod modGraphic">
          <ac:chgData name="Ratri Mukherjee" userId="5442136a-cca9-43c9-83dc-40f2ab4fb0f5" providerId="ADAL" clId="{6DD03687-260D-4F10-9CF8-59FAC1814A48}" dt="2022-04-11T07:29:39.340" v="697"/>
          <ac:graphicFrameMkLst>
            <pc:docMk/>
            <pc:sldMk cId="0" sldId="269"/>
            <ac:graphicFrameMk id="5" creationId="{6B0D853C-1356-4ED4-BA79-2416A3BF6226}"/>
          </ac:graphicFrameMkLst>
        </pc:graphicFrameChg>
      </pc:sldChg>
      <pc:sldChg chg="del">
        <pc:chgData name="Ratri Mukherjee" userId="5442136a-cca9-43c9-83dc-40f2ab4fb0f5" providerId="ADAL" clId="{6DD03687-260D-4F10-9CF8-59FAC1814A48}" dt="2022-04-11T07:30:27.316" v="706" actId="47"/>
        <pc:sldMkLst>
          <pc:docMk/>
          <pc:sldMk cId="0" sldId="270"/>
        </pc:sldMkLst>
      </pc:sldChg>
      <pc:sldChg chg="del">
        <pc:chgData name="Ratri Mukherjee" userId="5442136a-cca9-43c9-83dc-40f2ab4fb0f5" providerId="ADAL" clId="{6DD03687-260D-4F10-9CF8-59FAC1814A48}" dt="2022-04-14T15:56:13.783" v="1319" actId="47"/>
        <pc:sldMkLst>
          <pc:docMk/>
          <pc:sldMk cId="0" sldId="271"/>
        </pc:sldMkLst>
      </pc:sldChg>
      <pc:sldChg chg="del">
        <pc:chgData name="Ratri Mukherjee" userId="5442136a-cca9-43c9-83dc-40f2ab4fb0f5" providerId="ADAL" clId="{6DD03687-260D-4F10-9CF8-59FAC1814A48}" dt="2022-04-14T14:24:38.944" v="917" actId="47"/>
        <pc:sldMkLst>
          <pc:docMk/>
          <pc:sldMk cId="0" sldId="272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3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4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5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6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7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8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79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0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1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2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3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4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5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6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7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8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89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0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1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2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3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4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5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6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7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8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299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300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301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302"/>
        </pc:sldMkLst>
      </pc:sldChg>
      <pc:sldChg chg="del">
        <pc:chgData name="Ratri Mukherjee" userId="5442136a-cca9-43c9-83dc-40f2ab4fb0f5" providerId="ADAL" clId="{6DD03687-260D-4F10-9CF8-59FAC1814A48}" dt="2022-04-14T14:24:31.453" v="916" actId="47"/>
        <pc:sldMkLst>
          <pc:docMk/>
          <pc:sldMk cId="0" sldId="303"/>
        </pc:sldMkLst>
      </pc:sldChg>
      <pc:sldChg chg="new del">
        <pc:chgData name="Ratri Mukherjee" userId="5442136a-cca9-43c9-83dc-40f2ab4fb0f5" providerId="ADAL" clId="{6DD03687-260D-4F10-9CF8-59FAC1814A48}" dt="2022-04-11T05:22:29.550" v="366" actId="680"/>
        <pc:sldMkLst>
          <pc:docMk/>
          <pc:sldMk cId="185482259" sldId="306"/>
        </pc:sldMkLst>
      </pc:sldChg>
      <pc:sldChg chg="addSp delSp modSp add mod ord">
        <pc:chgData name="Ratri Mukherjee" userId="5442136a-cca9-43c9-83dc-40f2ab4fb0f5" providerId="ADAL" clId="{6DD03687-260D-4F10-9CF8-59FAC1814A48}" dt="2022-04-11T05:27:31.124" v="456" actId="20577"/>
        <pc:sldMkLst>
          <pc:docMk/>
          <pc:sldMk cId="919589255" sldId="306"/>
        </pc:sldMkLst>
        <pc:spChg chg="mod">
          <ac:chgData name="Ratri Mukherjee" userId="5442136a-cca9-43c9-83dc-40f2ab4fb0f5" providerId="ADAL" clId="{6DD03687-260D-4F10-9CF8-59FAC1814A48}" dt="2022-04-11T05:26:17.796" v="419" actId="14100"/>
          <ac:spMkLst>
            <pc:docMk/>
            <pc:sldMk cId="919589255" sldId="306"/>
            <ac:spMk id="3" creationId="{00000000-0000-0000-0000-000000000000}"/>
          </ac:spMkLst>
        </pc:spChg>
        <pc:spChg chg="mod">
          <ac:chgData name="Ratri Mukherjee" userId="5442136a-cca9-43c9-83dc-40f2ab4fb0f5" providerId="ADAL" clId="{6DD03687-260D-4F10-9CF8-59FAC1814A48}" dt="2022-04-11T05:26:21.842" v="420" actId="1076"/>
          <ac:spMkLst>
            <pc:docMk/>
            <pc:sldMk cId="919589255" sldId="306"/>
            <ac:spMk id="6" creationId="{D8FB1F48-056B-4788-A539-54D9113C94B3}"/>
          </ac:spMkLst>
        </pc:spChg>
        <pc:spChg chg="add mod">
          <ac:chgData name="Ratri Mukherjee" userId="5442136a-cca9-43c9-83dc-40f2ab4fb0f5" providerId="ADAL" clId="{6DD03687-260D-4F10-9CF8-59FAC1814A48}" dt="2022-04-11T05:27:31.124" v="456" actId="20577"/>
          <ac:spMkLst>
            <pc:docMk/>
            <pc:sldMk cId="919589255" sldId="306"/>
            <ac:spMk id="8" creationId="{0FCC5304-E8DB-4667-B488-D7DA7D13A5AE}"/>
          </ac:spMkLst>
        </pc:spChg>
        <pc:picChg chg="del">
          <ac:chgData name="Ratri Mukherjee" userId="5442136a-cca9-43c9-83dc-40f2ab4fb0f5" providerId="ADAL" clId="{6DD03687-260D-4F10-9CF8-59FAC1814A48}" dt="2022-04-11T05:24:49.690" v="406" actId="478"/>
          <ac:picMkLst>
            <pc:docMk/>
            <pc:sldMk cId="919589255" sldId="306"/>
            <ac:picMk id="4" creationId="{D4F229C8-4B92-41B1-A5A1-EB4CC8EAB8C5}"/>
          </ac:picMkLst>
        </pc:picChg>
        <pc:picChg chg="add mod">
          <ac:chgData name="Ratri Mukherjee" userId="5442136a-cca9-43c9-83dc-40f2ab4fb0f5" providerId="ADAL" clId="{6DD03687-260D-4F10-9CF8-59FAC1814A48}" dt="2022-04-11T05:25:36.796" v="411" actId="1076"/>
          <ac:picMkLst>
            <pc:docMk/>
            <pc:sldMk cId="919589255" sldId="306"/>
            <ac:picMk id="1026" creationId="{BD8A2402-A74B-46A5-903E-B88A43B30082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1T07:06:15.154" v="637" actId="1076"/>
        <pc:sldMkLst>
          <pc:docMk/>
          <pc:sldMk cId="3268920800" sldId="307"/>
        </pc:sldMkLst>
        <pc:spChg chg="mod">
          <ac:chgData name="Ratri Mukherjee" userId="5442136a-cca9-43c9-83dc-40f2ab4fb0f5" providerId="ADAL" clId="{6DD03687-260D-4F10-9CF8-59FAC1814A48}" dt="2022-04-11T05:28:42.045" v="459"/>
          <ac:spMkLst>
            <pc:docMk/>
            <pc:sldMk cId="3268920800" sldId="307"/>
            <ac:spMk id="3" creationId="{00000000-0000-0000-0000-000000000000}"/>
          </ac:spMkLst>
        </pc:spChg>
        <pc:spChg chg="mod">
          <ac:chgData name="Ratri Mukherjee" userId="5442136a-cca9-43c9-83dc-40f2ab4fb0f5" providerId="ADAL" clId="{6DD03687-260D-4F10-9CF8-59FAC1814A48}" dt="2022-04-11T07:06:15.154" v="637" actId="1076"/>
          <ac:spMkLst>
            <pc:docMk/>
            <pc:sldMk cId="3268920800" sldId="307"/>
            <ac:spMk id="6" creationId="{D8FB1F48-056B-4788-A539-54D9113C94B3}"/>
          </ac:spMkLst>
        </pc:spChg>
        <pc:spChg chg="mod">
          <ac:chgData name="Ratri Mukherjee" userId="5442136a-cca9-43c9-83dc-40f2ab4fb0f5" providerId="ADAL" clId="{6DD03687-260D-4F10-9CF8-59FAC1814A48}" dt="2022-04-11T05:33:14.137" v="494" actId="1076"/>
          <ac:spMkLst>
            <pc:docMk/>
            <pc:sldMk cId="3268920800" sldId="307"/>
            <ac:spMk id="8" creationId="{0FCC5304-E8DB-4667-B488-D7DA7D13A5AE}"/>
          </ac:spMkLst>
        </pc:spChg>
        <pc:spChg chg="add mod">
          <ac:chgData name="Ratri Mukherjee" userId="5442136a-cca9-43c9-83dc-40f2ab4fb0f5" providerId="ADAL" clId="{6DD03687-260D-4F10-9CF8-59FAC1814A48}" dt="2022-04-11T05:33:42.029" v="526" actId="1076"/>
          <ac:spMkLst>
            <pc:docMk/>
            <pc:sldMk cId="3268920800" sldId="307"/>
            <ac:spMk id="9" creationId="{3A3CB53D-BDFD-4DA5-A4FA-27A164C5B92B}"/>
          </ac:spMkLst>
        </pc:spChg>
        <pc:picChg chg="add mod">
          <ac:chgData name="Ratri Mukherjee" userId="5442136a-cca9-43c9-83dc-40f2ab4fb0f5" providerId="ADAL" clId="{6DD03687-260D-4F10-9CF8-59FAC1814A48}" dt="2022-04-11T05:33:17.158" v="495" actId="1076"/>
          <ac:picMkLst>
            <pc:docMk/>
            <pc:sldMk cId="3268920800" sldId="307"/>
            <ac:picMk id="4" creationId="{31348007-15A7-4BAF-80C3-445FFA078F7F}"/>
          </ac:picMkLst>
        </pc:picChg>
        <pc:picChg chg="del">
          <ac:chgData name="Ratri Mukherjee" userId="5442136a-cca9-43c9-83dc-40f2ab4fb0f5" providerId="ADAL" clId="{6DD03687-260D-4F10-9CF8-59FAC1814A48}" dt="2022-04-11T05:28:54.080" v="460" actId="478"/>
          <ac:picMkLst>
            <pc:docMk/>
            <pc:sldMk cId="3268920800" sldId="307"/>
            <ac:picMk id="1026" creationId="{BD8A2402-A74B-46A5-903E-B88A43B30082}"/>
          </ac:picMkLst>
        </pc:picChg>
        <pc:picChg chg="add mod">
          <ac:chgData name="Ratri Mukherjee" userId="5442136a-cca9-43c9-83dc-40f2ab4fb0f5" providerId="ADAL" clId="{6DD03687-260D-4F10-9CF8-59FAC1814A48}" dt="2022-04-11T05:33:11.495" v="493" actId="1076"/>
          <ac:picMkLst>
            <pc:docMk/>
            <pc:sldMk cId="3268920800" sldId="307"/>
            <ac:picMk id="2050" creationId="{126C73F1-1E79-409E-8FF3-01978F9ED220}"/>
          </ac:picMkLst>
        </pc:picChg>
      </pc:sldChg>
      <pc:sldChg chg="modSp add del mod">
        <pc:chgData name="Ratri Mukherjee" userId="5442136a-cca9-43c9-83dc-40f2ab4fb0f5" providerId="ADAL" clId="{6DD03687-260D-4F10-9CF8-59FAC1814A48}" dt="2022-04-11T08:35:01.604" v="731" actId="47"/>
        <pc:sldMkLst>
          <pc:docMk/>
          <pc:sldMk cId="3653055832" sldId="308"/>
        </pc:sldMkLst>
        <pc:spChg chg="mod">
          <ac:chgData name="Ratri Mukherjee" userId="5442136a-cca9-43c9-83dc-40f2ab4fb0f5" providerId="ADAL" clId="{6DD03687-260D-4F10-9CF8-59FAC1814A48}" dt="2022-04-11T07:31:06.607" v="723" actId="20577"/>
          <ac:spMkLst>
            <pc:docMk/>
            <pc:sldMk cId="3653055832" sldId="308"/>
            <ac:spMk id="3" creationId="{00000000-0000-0000-0000-000000000000}"/>
          </ac:spMkLst>
        </pc:spChg>
      </pc:sldChg>
      <pc:sldChg chg="addSp delSp modSp add mod ord">
        <pc:chgData name="Ratri Mukherjee" userId="5442136a-cca9-43c9-83dc-40f2ab4fb0f5" providerId="ADAL" clId="{6DD03687-260D-4F10-9CF8-59FAC1814A48}" dt="2022-04-14T15:06:19.007" v="987" actId="20577"/>
        <pc:sldMkLst>
          <pc:docMk/>
          <pc:sldMk cId="2736623533" sldId="309"/>
        </pc:sldMkLst>
        <pc:spChg chg="mod">
          <ac:chgData name="Ratri Mukherjee" userId="5442136a-cca9-43c9-83dc-40f2ab4fb0f5" providerId="ADAL" clId="{6DD03687-260D-4F10-9CF8-59FAC1814A48}" dt="2022-04-14T15:06:19.007" v="987" actId="20577"/>
          <ac:spMkLst>
            <pc:docMk/>
            <pc:sldMk cId="2736623533" sldId="309"/>
            <ac:spMk id="3" creationId="{00000000-0000-0000-0000-000000000000}"/>
          </ac:spMkLst>
        </pc:spChg>
        <pc:graphicFrameChg chg="del mod">
          <ac:chgData name="Ratri Mukherjee" userId="5442136a-cca9-43c9-83dc-40f2ab4fb0f5" providerId="ADAL" clId="{6DD03687-260D-4F10-9CF8-59FAC1814A48}" dt="2022-04-11T08:34:56.619" v="730" actId="478"/>
          <ac:graphicFrameMkLst>
            <pc:docMk/>
            <pc:sldMk cId="2736623533" sldId="309"/>
            <ac:graphicFrameMk id="5" creationId="{6B0D853C-1356-4ED4-BA79-2416A3BF6226}"/>
          </ac:graphicFrameMkLst>
        </pc:graphicFrameChg>
        <pc:picChg chg="add mod">
          <ac:chgData name="Ratri Mukherjee" userId="5442136a-cca9-43c9-83dc-40f2ab4fb0f5" providerId="ADAL" clId="{6DD03687-260D-4F10-9CF8-59FAC1814A48}" dt="2022-04-14T14:44:26.942" v="926" actId="1076"/>
          <ac:picMkLst>
            <pc:docMk/>
            <pc:sldMk cId="2736623533" sldId="309"/>
            <ac:picMk id="4" creationId="{204721F2-D640-4A45-91FB-356B4161DDBB}"/>
          </ac:picMkLst>
        </pc:picChg>
        <pc:picChg chg="add mod modCrop">
          <ac:chgData name="Ratri Mukherjee" userId="5442136a-cca9-43c9-83dc-40f2ab4fb0f5" providerId="ADAL" clId="{6DD03687-260D-4F10-9CF8-59FAC1814A48}" dt="2022-04-14T15:06:03.140" v="984" actId="1076"/>
          <ac:picMkLst>
            <pc:docMk/>
            <pc:sldMk cId="2736623533" sldId="309"/>
            <ac:picMk id="6" creationId="{BE616E4F-EB49-49ED-A4C7-D098617C514A}"/>
          </ac:picMkLst>
        </pc:picChg>
      </pc:sldChg>
      <pc:sldChg chg="addSp modSp add mod">
        <pc:chgData name="Ratri Mukherjee" userId="5442136a-cca9-43c9-83dc-40f2ab4fb0f5" providerId="ADAL" clId="{6DD03687-260D-4F10-9CF8-59FAC1814A48}" dt="2022-04-14T15:37:24.988" v="1130" actId="20577"/>
        <pc:sldMkLst>
          <pc:docMk/>
          <pc:sldMk cId="495248144" sldId="310"/>
        </pc:sldMkLst>
        <pc:spChg chg="mod">
          <ac:chgData name="Ratri Mukherjee" userId="5442136a-cca9-43c9-83dc-40f2ab4fb0f5" providerId="ADAL" clId="{6DD03687-260D-4F10-9CF8-59FAC1814A48}" dt="2022-04-14T15:37:24.988" v="1130" actId="20577"/>
          <ac:spMkLst>
            <pc:docMk/>
            <pc:sldMk cId="495248144" sldId="310"/>
            <ac:spMk id="3" creationId="{00000000-0000-0000-0000-000000000000}"/>
          </ac:spMkLst>
        </pc:spChg>
        <pc:picChg chg="add mod">
          <ac:chgData name="Ratri Mukherjee" userId="5442136a-cca9-43c9-83dc-40f2ab4fb0f5" providerId="ADAL" clId="{6DD03687-260D-4F10-9CF8-59FAC1814A48}" dt="2022-04-14T15:37:22.823" v="1129" actId="1076"/>
          <ac:picMkLst>
            <pc:docMk/>
            <pc:sldMk cId="495248144" sldId="310"/>
            <ac:picMk id="5" creationId="{4898F2A1-EB98-4386-840C-570C498EC899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8:15:24.860" v="1453" actId="1076"/>
        <pc:sldMkLst>
          <pc:docMk/>
          <pc:sldMk cId="3511257237" sldId="311"/>
        </pc:sldMkLst>
        <pc:spChg chg="del">
          <ac:chgData name="Ratri Mukherjee" userId="5442136a-cca9-43c9-83dc-40f2ab4fb0f5" providerId="ADAL" clId="{6DD03687-260D-4F10-9CF8-59FAC1814A48}" dt="2022-04-14T12:19:27.559" v="762" actId="478"/>
          <ac:spMkLst>
            <pc:docMk/>
            <pc:sldMk cId="3511257237" sldId="311"/>
            <ac:spMk id="3" creationId="{00000000-0000-0000-0000-000000000000}"/>
          </ac:spMkLst>
        </pc:spChg>
        <pc:spChg chg="mod">
          <ac:chgData name="Ratri Mukherjee" userId="5442136a-cca9-43c9-83dc-40f2ab4fb0f5" providerId="ADAL" clId="{6DD03687-260D-4F10-9CF8-59FAC1814A48}" dt="2022-04-14T18:15:24.860" v="1453" actId="1076"/>
          <ac:spMkLst>
            <pc:docMk/>
            <pc:sldMk cId="3511257237" sldId="311"/>
            <ac:spMk id="6" creationId="{D8FB1F48-056B-4788-A539-54D9113C94B3}"/>
          </ac:spMkLst>
        </pc:spChg>
        <pc:spChg chg="del mod">
          <ac:chgData name="Ratri Mukherjee" userId="5442136a-cca9-43c9-83dc-40f2ab4fb0f5" providerId="ADAL" clId="{6DD03687-260D-4F10-9CF8-59FAC1814A48}" dt="2022-04-14T12:19:34.669" v="765" actId="478"/>
          <ac:spMkLst>
            <pc:docMk/>
            <pc:sldMk cId="3511257237" sldId="311"/>
            <ac:spMk id="8" creationId="{0FCC5304-E8DB-4667-B488-D7DA7D13A5AE}"/>
          </ac:spMkLst>
        </pc:spChg>
        <pc:spChg chg="del">
          <ac:chgData name="Ratri Mukherjee" userId="5442136a-cca9-43c9-83dc-40f2ab4fb0f5" providerId="ADAL" clId="{6DD03687-260D-4F10-9CF8-59FAC1814A48}" dt="2022-04-14T12:19:40.261" v="767" actId="478"/>
          <ac:spMkLst>
            <pc:docMk/>
            <pc:sldMk cId="3511257237" sldId="311"/>
            <ac:spMk id="9" creationId="{3A3CB53D-BDFD-4DA5-A4FA-27A164C5B92B}"/>
          </ac:spMkLst>
        </pc:spChg>
        <pc:spChg chg="add del mod">
          <ac:chgData name="Ratri Mukherjee" userId="5442136a-cca9-43c9-83dc-40f2ab4fb0f5" providerId="ADAL" clId="{6DD03687-260D-4F10-9CF8-59FAC1814A48}" dt="2022-04-14T12:20:04.956" v="769" actId="478"/>
          <ac:spMkLst>
            <pc:docMk/>
            <pc:sldMk cId="3511257237" sldId="311"/>
            <ac:spMk id="10" creationId="{75D0FE1B-EFEC-4524-9632-893775EA1F0F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11" creationId="{2F7D2506-0863-4737-BB3B-827734203E51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12" creationId="{7DF35427-B119-4DF3-AE96-A05142C62C95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13" creationId="{811427BC-FBAF-4F7E-A329-1A35D6D2F1D5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14" creationId="{31156BD6-068A-4DE7-830D-28B6625BDB4C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18" creationId="{E5C2A28E-02B3-4D40-8859-AF9068368D4D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20" creationId="{50E08203-BBB5-45A0-9BCA-F20BFDB75615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24" creationId="{9C8A79BD-1A4F-4185-BD7A-C0E9D7D6580D}"/>
          </ac:spMkLst>
        </pc:spChg>
        <pc:spChg chg="add del mod">
          <ac:chgData name="Ratri Mukherjee" userId="5442136a-cca9-43c9-83dc-40f2ab4fb0f5" providerId="ADAL" clId="{6DD03687-260D-4F10-9CF8-59FAC1814A48}" dt="2022-04-14T12:20:42.563" v="777"/>
          <ac:spMkLst>
            <pc:docMk/>
            <pc:sldMk cId="3511257237" sldId="311"/>
            <ac:spMk id="26" creationId="{AE2D1D4C-1797-46C8-96BE-C349866A3588}"/>
          </ac:spMkLst>
        </pc:spChg>
        <pc:spChg chg="add del mod">
          <ac:chgData name="Ratri Mukherjee" userId="5442136a-cca9-43c9-83dc-40f2ab4fb0f5" providerId="ADAL" clId="{6DD03687-260D-4F10-9CF8-59FAC1814A48}" dt="2022-04-14T12:20:41.180" v="775"/>
          <ac:spMkLst>
            <pc:docMk/>
            <pc:sldMk cId="3511257237" sldId="311"/>
            <ac:spMk id="27" creationId="{D6FF37CF-4AF6-4A6E-85D2-813B809AFA9D}"/>
          </ac:spMkLst>
        </pc:spChg>
        <pc:spChg chg="add mod">
          <ac:chgData name="Ratri Mukherjee" userId="5442136a-cca9-43c9-83dc-40f2ab4fb0f5" providerId="ADAL" clId="{6DD03687-260D-4F10-9CF8-59FAC1814A48}" dt="2022-04-14T12:22:13.952" v="785"/>
          <ac:spMkLst>
            <pc:docMk/>
            <pc:sldMk cId="3511257237" sldId="311"/>
            <ac:spMk id="29" creationId="{6C98F87F-B891-4EE2-9637-F4446C7192CC}"/>
          </ac:spMkLst>
        </pc:spChg>
        <pc:picChg chg="del">
          <ac:chgData name="Ratri Mukherjee" userId="5442136a-cca9-43c9-83dc-40f2ab4fb0f5" providerId="ADAL" clId="{6DD03687-260D-4F10-9CF8-59FAC1814A48}" dt="2022-04-14T12:19:36.376" v="766" actId="478"/>
          <ac:picMkLst>
            <pc:docMk/>
            <pc:sldMk cId="3511257237" sldId="311"/>
            <ac:picMk id="4" creationId="{31348007-15A7-4BAF-80C3-445FFA078F7F}"/>
          </ac:picMkLst>
        </pc:picChg>
        <pc:picChg chg="add mod">
          <ac:chgData name="Ratri Mukherjee" userId="5442136a-cca9-43c9-83dc-40f2ab4fb0f5" providerId="ADAL" clId="{6DD03687-260D-4F10-9CF8-59FAC1814A48}" dt="2022-04-14T12:21:54.634" v="783" actId="1076"/>
          <ac:picMkLst>
            <pc:docMk/>
            <pc:sldMk cId="3511257237" sldId="311"/>
            <ac:picMk id="5" creationId="{A509E0AB-4AF1-4F24-88C2-97CB60AB15E7}"/>
          </ac:picMkLst>
        </pc:picChg>
        <pc:picChg chg="add del mod">
          <ac:chgData name="Ratri Mukherjee" userId="5442136a-cca9-43c9-83dc-40f2ab4fb0f5" providerId="ADAL" clId="{6DD03687-260D-4F10-9CF8-59FAC1814A48}" dt="2022-04-14T12:20:42.563" v="777"/>
          <ac:picMkLst>
            <pc:docMk/>
            <pc:sldMk cId="3511257237" sldId="311"/>
            <ac:picMk id="25" creationId="{EDD021BD-B12D-48FC-90D0-4D83D061D90F}"/>
          </ac:picMkLst>
        </pc:picChg>
        <pc:picChg chg="del">
          <ac:chgData name="Ratri Mukherjee" userId="5442136a-cca9-43c9-83dc-40f2ab4fb0f5" providerId="ADAL" clId="{6DD03687-260D-4F10-9CF8-59FAC1814A48}" dt="2022-04-14T12:19:29.635" v="763" actId="478"/>
          <ac:picMkLst>
            <pc:docMk/>
            <pc:sldMk cId="3511257237" sldId="311"/>
            <ac:picMk id="2050" creationId="{126C73F1-1E79-409E-8FF3-01978F9ED220}"/>
          </ac:picMkLst>
        </pc:pic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15" creationId="{5A4516E7-E9F7-4FF9-9A36-BC9B1E06C8EA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16" creationId="{4DED2F6A-535B-4EB5-8979-B146AC525F8A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17" creationId="{7151A9D8-69A5-457C-9178-2A4C308EF388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19" creationId="{5D665867-F0E7-47D6-ADC8-07589812D4C5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21" creationId="{8F7E1B09-D546-4186-895B-3CBC467B5854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22" creationId="{0691C69A-7B1A-44BD-B079-FA97CD39DF03}"/>
          </ac:cxnSpMkLst>
        </pc:cxnChg>
        <pc:cxnChg chg="add del mod">
          <ac:chgData name="Ratri Mukherjee" userId="5442136a-cca9-43c9-83dc-40f2ab4fb0f5" providerId="ADAL" clId="{6DD03687-260D-4F10-9CF8-59FAC1814A48}" dt="2022-04-14T12:20:42.563" v="777"/>
          <ac:cxnSpMkLst>
            <pc:docMk/>
            <pc:sldMk cId="3511257237" sldId="311"/>
            <ac:cxnSpMk id="23" creationId="{CEF219A2-E50A-4D75-B0CC-58C1798639A6}"/>
          </ac:cxnSpMkLst>
        </pc:cxnChg>
      </pc:sldChg>
      <pc:sldChg chg="addSp delSp modSp add mod ord">
        <pc:chgData name="Ratri Mukherjee" userId="5442136a-cca9-43c9-83dc-40f2ab4fb0f5" providerId="ADAL" clId="{6DD03687-260D-4F10-9CF8-59FAC1814A48}" dt="2022-04-14T12:59:39.031" v="803" actId="108"/>
        <pc:sldMkLst>
          <pc:docMk/>
          <pc:sldMk cId="1954036772" sldId="312"/>
        </pc:sldMkLst>
        <pc:spChg chg="del">
          <ac:chgData name="Ratri Mukherjee" userId="5442136a-cca9-43c9-83dc-40f2ab4fb0f5" providerId="ADAL" clId="{6DD03687-260D-4F10-9CF8-59FAC1814A48}" dt="2022-04-14T12:58:24.299" v="793" actId="478"/>
          <ac:spMkLst>
            <pc:docMk/>
            <pc:sldMk cId="1954036772" sldId="312"/>
            <ac:spMk id="3" creationId="{00000000-0000-0000-0000-000000000000}"/>
          </ac:spMkLst>
        </pc:spChg>
        <pc:spChg chg="del">
          <ac:chgData name="Ratri Mukherjee" userId="5442136a-cca9-43c9-83dc-40f2ab4fb0f5" providerId="ADAL" clId="{6DD03687-260D-4F10-9CF8-59FAC1814A48}" dt="2022-04-14T12:58:37.427" v="796" actId="478"/>
          <ac:spMkLst>
            <pc:docMk/>
            <pc:sldMk cId="1954036772" sldId="312"/>
            <ac:spMk id="6" creationId="{D8FB1F48-056B-4788-A539-54D9113C94B3}"/>
          </ac:spMkLst>
        </pc:spChg>
        <pc:spChg chg="del">
          <ac:chgData name="Ratri Mukherjee" userId="5442136a-cca9-43c9-83dc-40f2ab4fb0f5" providerId="ADAL" clId="{6DD03687-260D-4F10-9CF8-59FAC1814A48}" dt="2022-04-14T12:58:29.554" v="794" actId="478"/>
          <ac:spMkLst>
            <pc:docMk/>
            <pc:sldMk cId="1954036772" sldId="312"/>
            <ac:spMk id="8" creationId="{0FCC5304-E8DB-4667-B488-D7DA7D13A5AE}"/>
          </ac:spMkLst>
        </pc:spChg>
        <pc:spChg chg="del">
          <ac:chgData name="Ratri Mukherjee" userId="5442136a-cca9-43c9-83dc-40f2ab4fb0f5" providerId="ADAL" clId="{6DD03687-260D-4F10-9CF8-59FAC1814A48}" dt="2022-04-14T12:58:29.554" v="794" actId="478"/>
          <ac:spMkLst>
            <pc:docMk/>
            <pc:sldMk cId="1954036772" sldId="312"/>
            <ac:spMk id="9" creationId="{3A3CB53D-BDFD-4DA5-A4FA-27A164C5B92B}"/>
          </ac:spMkLst>
        </pc:spChg>
        <pc:spChg chg="add mod">
          <ac:chgData name="Ratri Mukherjee" userId="5442136a-cca9-43c9-83dc-40f2ab4fb0f5" providerId="ADAL" clId="{6DD03687-260D-4F10-9CF8-59FAC1814A48}" dt="2022-04-14T12:59:09.700" v="799" actId="1076"/>
          <ac:spMkLst>
            <pc:docMk/>
            <pc:sldMk cId="1954036772" sldId="312"/>
            <ac:spMk id="13" creationId="{F4A7DE60-872C-4E30-8037-28A416CF7D08}"/>
          </ac:spMkLst>
        </pc:spChg>
        <pc:spChg chg="add mod">
          <ac:chgData name="Ratri Mukherjee" userId="5442136a-cca9-43c9-83dc-40f2ab4fb0f5" providerId="ADAL" clId="{6DD03687-260D-4F10-9CF8-59FAC1814A48}" dt="2022-04-14T12:59:17.762" v="800" actId="1076"/>
          <ac:spMkLst>
            <pc:docMk/>
            <pc:sldMk cId="1954036772" sldId="312"/>
            <ac:spMk id="14" creationId="{1E9B5FB7-A580-454F-A87A-35A65C73FC65}"/>
          </ac:spMkLst>
        </pc:spChg>
        <pc:spChg chg="add mod">
          <ac:chgData name="Ratri Mukherjee" userId="5442136a-cca9-43c9-83dc-40f2ab4fb0f5" providerId="ADAL" clId="{6DD03687-260D-4F10-9CF8-59FAC1814A48}" dt="2022-04-14T12:58:46.998" v="797"/>
          <ac:spMkLst>
            <pc:docMk/>
            <pc:sldMk cId="1954036772" sldId="312"/>
            <ac:spMk id="15" creationId="{013F9837-92B2-4EF5-A08F-4AC395D35988}"/>
          </ac:spMkLst>
        </pc:spChg>
        <pc:spChg chg="add mod">
          <ac:chgData name="Ratri Mukherjee" userId="5442136a-cca9-43c9-83dc-40f2ab4fb0f5" providerId="ADAL" clId="{6DD03687-260D-4F10-9CF8-59FAC1814A48}" dt="2022-04-14T12:59:39.031" v="803" actId="108"/>
          <ac:spMkLst>
            <pc:docMk/>
            <pc:sldMk cId="1954036772" sldId="312"/>
            <ac:spMk id="16" creationId="{4528E723-432D-4D91-A4C8-E236DECEEA2F}"/>
          </ac:spMkLst>
        </pc:spChg>
        <pc:picChg chg="del">
          <ac:chgData name="Ratri Mukherjee" userId="5442136a-cca9-43c9-83dc-40f2ab4fb0f5" providerId="ADAL" clId="{6DD03687-260D-4F10-9CF8-59FAC1814A48}" dt="2022-04-14T12:58:29.554" v="794" actId="478"/>
          <ac:picMkLst>
            <pc:docMk/>
            <pc:sldMk cId="1954036772" sldId="312"/>
            <ac:picMk id="4" creationId="{31348007-15A7-4BAF-80C3-445FFA078F7F}"/>
          </ac:picMkLst>
        </pc:picChg>
        <pc:picChg chg="add mod">
          <ac:chgData name="Ratri Mukherjee" userId="5442136a-cca9-43c9-83dc-40f2ab4fb0f5" providerId="ADAL" clId="{6DD03687-260D-4F10-9CF8-59FAC1814A48}" dt="2022-04-14T12:59:09.700" v="799" actId="1076"/>
          <ac:picMkLst>
            <pc:docMk/>
            <pc:sldMk cId="1954036772" sldId="312"/>
            <ac:picMk id="10" creationId="{F55303AD-04D6-47D8-8F90-81EAC953A541}"/>
          </ac:picMkLst>
        </pc:picChg>
        <pc:picChg chg="add mod">
          <ac:chgData name="Ratri Mukherjee" userId="5442136a-cca9-43c9-83dc-40f2ab4fb0f5" providerId="ADAL" clId="{6DD03687-260D-4F10-9CF8-59FAC1814A48}" dt="2022-04-14T12:58:46.998" v="797"/>
          <ac:picMkLst>
            <pc:docMk/>
            <pc:sldMk cId="1954036772" sldId="312"/>
            <ac:picMk id="11" creationId="{5A2D2DFB-2097-4F73-9F78-0B0B006262F9}"/>
          </ac:picMkLst>
        </pc:picChg>
        <pc:picChg chg="add mod">
          <ac:chgData name="Ratri Mukherjee" userId="5442136a-cca9-43c9-83dc-40f2ab4fb0f5" providerId="ADAL" clId="{6DD03687-260D-4F10-9CF8-59FAC1814A48}" dt="2022-04-14T12:59:17.762" v="800" actId="1076"/>
          <ac:picMkLst>
            <pc:docMk/>
            <pc:sldMk cId="1954036772" sldId="312"/>
            <ac:picMk id="12" creationId="{E6B4FD1F-035D-4D93-ADC7-84BDCB066FD7}"/>
          </ac:picMkLst>
        </pc:picChg>
        <pc:picChg chg="del">
          <ac:chgData name="Ratri Mukherjee" userId="5442136a-cca9-43c9-83dc-40f2ab4fb0f5" providerId="ADAL" clId="{6DD03687-260D-4F10-9CF8-59FAC1814A48}" dt="2022-04-14T12:58:31.554" v="795" actId="478"/>
          <ac:picMkLst>
            <pc:docMk/>
            <pc:sldMk cId="1954036772" sldId="312"/>
            <ac:picMk id="2050" creationId="{126C73F1-1E79-409E-8FF3-01978F9ED220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3:06:31.332" v="845"/>
        <pc:sldMkLst>
          <pc:docMk/>
          <pc:sldMk cId="3738649170" sldId="313"/>
        </pc:sldMkLst>
        <pc:spChg chg="del">
          <ac:chgData name="Ratri Mukherjee" userId="5442136a-cca9-43c9-83dc-40f2ab4fb0f5" providerId="ADAL" clId="{6DD03687-260D-4F10-9CF8-59FAC1814A48}" dt="2022-04-14T13:01:24.239" v="806" actId="478"/>
          <ac:spMkLst>
            <pc:docMk/>
            <pc:sldMk cId="3738649170" sldId="313"/>
            <ac:spMk id="13" creationId="{F4A7DE60-872C-4E30-8037-28A416CF7D08}"/>
          </ac:spMkLst>
        </pc:spChg>
        <pc:spChg chg="del">
          <ac:chgData name="Ratri Mukherjee" userId="5442136a-cca9-43c9-83dc-40f2ab4fb0f5" providerId="ADAL" clId="{6DD03687-260D-4F10-9CF8-59FAC1814A48}" dt="2022-04-14T13:01:24.239" v="806" actId="478"/>
          <ac:spMkLst>
            <pc:docMk/>
            <pc:sldMk cId="3738649170" sldId="313"/>
            <ac:spMk id="14" creationId="{1E9B5FB7-A580-454F-A87A-35A65C73FC65}"/>
          </ac:spMkLst>
        </pc:spChg>
        <pc:spChg chg="del">
          <ac:chgData name="Ratri Mukherjee" userId="5442136a-cca9-43c9-83dc-40f2ab4fb0f5" providerId="ADAL" clId="{6DD03687-260D-4F10-9CF8-59FAC1814A48}" dt="2022-04-14T13:01:26.583" v="807" actId="478"/>
          <ac:spMkLst>
            <pc:docMk/>
            <pc:sldMk cId="3738649170" sldId="313"/>
            <ac:spMk id="15" creationId="{013F9837-92B2-4EF5-A08F-4AC395D35988}"/>
          </ac:spMkLst>
        </pc:spChg>
        <pc:spChg chg="mod">
          <ac:chgData name="Ratri Mukherjee" userId="5442136a-cca9-43c9-83dc-40f2ab4fb0f5" providerId="ADAL" clId="{6DD03687-260D-4F10-9CF8-59FAC1814A48}" dt="2022-04-14T13:05:32.035" v="836" actId="20577"/>
          <ac:spMkLst>
            <pc:docMk/>
            <pc:sldMk cId="3738649170" sldId="313"/>
            <ac:spMk id="16" creationId="{4528E723-432D-4D91-A4C8-E236DECEEA2F}"/>
          </ac:spMkLst>
        </pc:spChg>
        <pc:spChg chg="add mod">
          <ac:chgData name="Ratri Mukherjee" userId="5442136a-cca9-43c9-83dc-40f2ab4fb0f5" providerId="ADAL" clId="{6DD03687-260D-4F10-9CF8-59FAC1814A48}" dt="2022-04-14T13:06:31.332" v="845"/>
          <ac:spMkLst>
            <pc:docMk/>
            <pc:sldMk cId="3738649170" sldId="313"/>
            <ac:spMk id="17" creationId="{2AA8A5A2-F12A-4B37-AA3A-40EB5A6EB42C}"/>
          </ac:spMkLst>
        </pc:spChg>
        <pc:spChg chg="add del mod">
          <ac:chgData name="Ratri Mukherjee" userId="5442136a-cca9-43c9-83dc-40f2ab4fb0f5" providerId="ADAL" clId="{6DD03687-260D-4F10-9CF8-59FAC1814A48}" dt="2022-04-14T13:03:30.376" v="826" actId="478"/>
          <ac:spMkLst>
            <pc:docMk/>
            <pc:sldMk cId="3738649170" sldId="313"/>
            <ac:spMk id="18" creationId="{71CE1BA9-4CFA-401E-AF1C-956AE4E6DC6B}"/>
          </ac:spMkLst>
        </pc:spChg>
        <pc:spChg chg="add mod">
          <ac:chgData name="Ratri Mukherjee" userId="5442136a-cca9-43c9-83dc-40f2ab4fb0f5" providerId="ADAL" clId="{6DD03687-260D-4F10-9CF8-59FAC1814A48}" dt="2022-04-14T13:06:10.392" v="844" actId="20577"/>
          <ac:spMkLst>
            <pc:docMk/>
            <pc:sldMk cId="3738649170" sldId="313"/>
            <ac:spMk id="20" creationId="{2045E198-80C1-4B82-9897-ABFABA0B59CC}"/>
          </ac:spMkLst>
        </pc:spChg>
        <pc:picChg chg="del">
          <ac:chgData name="Ratri Mukherjee" userId="5442136a-cca9-43c9-83dc-40f2ab4fb0f5" providerId="ADAL" clId="{6DD03687-260D-4F10-9CF8-59FAC1814A48}" dt="2022-04-14T13:01:18.623" v="805" actId="478"/>
          <ac:picMkLst>
            <pc:docMk/>
            <pc:sldMk cId="3738649170" sldId="313"/>
            <ac:picMk id="10" creationId="{F55303AD-04D6-47D8-8F90-81EAC953A541}"/>
          </ac:picMkLst>
        </pc:picChg>
        <pc:picChg chg="del">
          <ac:chgData name="Ratri Mukherjee" userId="5442136a-cca9-43c9-83dc-40f2ab4fb0f5" providerId="ADAL" clId="{6DD03687-260D-4F10-9CF8-59FAC1814A48}" dt="2022-04-14T13:01:24.239" v="806" actId="478"/>
          <ac:picMkLst>
            <pc:docMk/>
            <pc:sldMk cId="3738649170" sldId="313"/>
            <ac:picMk id="11" creationId="{5A2D2DFB-2097-4F73-9F78-0B0B006262F9}"/>
          </ac:picMkLst>
        </pc:picChg>
        <pc:picChg chg="del">
          <ac:chgData name="Ratri Mukherjee" userId="5442136a-cca9-43c9-83dc-40f2ab4fb0f5" providerId="ADAL" clId="{6DD03687-260D-4F10-9CF8-59FAC1814A48}" dt="2022-04-14T13:01:24.239" v="806" actId="478"/>
          <ac:picMkLst>
            <pc:docMk/>
            <pc:sldMk cId="3738649170" sldId="313"/>
            <ac:picMk id="12" creationId="{E6B4FD1F-035D-4D93-ADC7-84BDCB066FD7}"/>
          </ac:picMkLst>
        </pc:picChg>
        <pc:picChg chg="add mod">
          <ac:chgData name="Ratri Mukherjee" userId="5442136a-cca9-43c9-83dc-40f2ab4fb0f5" providerId="ADAL" clId="{6DD03687-260D-4F10-9CF8-59FAC1814A48}" dt="2022-04-14T13:05:17.575" v="834" actId="1076"/>
          <ac:picMkLst>
            <pc:docMk/>
            <pc:sldMk cId="3738649170" sldId="313"/>
            <ac:picMk id="19" creationId="{1B1C4CB0-7B1C-4807-9F89-AEB044B66552}"/>
          </ac:picMkLst>
        </pc:picChg>
      </pc:sldChg>
      <pc:sldChg chg="add del">
        <pc:chgData name="Ratri Mukherjee" userId="5442136a-cca9-43c9-83dc-40f2ab4fb0f5" providerId="ADAL" clId="{6DD03687-260D-4F10-9CF8-59FAC1814A48}" dt="2022-04-14T17:04:16.909" v="1362" actId="47"/>
        <pc:sldMkLst>
          <pc:docMk/>
          <pc:sldMk cId="1838554979" sldId="314"/>
        </pc:sldMkLst>
      </pc:sldChg>
      <pc:sldChg chg="addSp delSp modSp add mod">
        <pc:chgData name="Ratri Mukherjee" userId="5442136a-cca9-43c9-83dc-40f2ab4fb0f5" providerId="ADAL" clId="{6DD03687-260D-4F10-9CF8-59FAC1814A48}" dt="2022-04-14T14:20:07.394" v="860" actId="1076"/>
        <pc:sldMkLst>
          <pc:docMk/>
          <pc:sldMk cId="3025656510" sldId="315"/>
        </pc:sldMkLst>
        <pc:spChg chg="mod">
          <ac:chgData name="Ratri Mukherjee" userId="5442136a-cca9-43c9-83dc-40f2ab4fb0f5" providerId="ADAL" clId="{6DD03687-260D-4F10-9CF8-59FAC1814A48}" dt="2022-04-14T14:19:37.457" v="851" actId="20577"/>
          <ac:spMkLst>
            <pc:docMk/>
            <pc:sldMk cId="3025656510" sldId="315"/>
            <ac:spMk id="16" creationId="{4528E723-432D-4D91-A4C8-E236DECEEA2F}"/>
          </ac:spMkLst>
        </pc:spChg>
        <pc:spChg chg="del">
          <ac:chgData name="Ratri Mukherjee" userId="5442136a-cca9-43c9-83dc-40f2ab4fb0f5" providerId="ADAL" clId="{6DD03687-260D-4F10-9CF8-59FAC1814A48}" dt="2022-04-14T14:19:55.917" v="856" actId="478"/>
          <ac:spMkLst>
            <pc:docMk/>
            <pc:sldMk cId="3025656510" sldId="315"/>
            <ac:spMk id="20" creationId="{2045E198-80C1-4B82-9897-ABFABA0B59CC}"/>
          </ac:spMkLst>
        </pc:spChg>
        <pc:picChg chg="add mod">
          <ac:chgData name="Ratri Mukherjee" userId="5442136a-cca9-43c9-83dc-40f2ab4fb0f5" providerId="ADAL" clId="{6DD03687-260D-4F10-9CF8-59FAC1814A48}" dt="2022-04-14T14:19:47.766" v="854" actId="1076"/>
          <ac:picMkLst>
            <pc:docMk/>
            <pc:sldMk cId="3025656510" sldId="315"/>
            <ac:picMk id="7" creationId="{A65DAC6E-2958-48E6-874B-B300A1E10C18}"/>
          </ac:picMkLst>
        </pc:picChg>
        <pc:picChg chg="add mod">
          <ac:chgData name="Ratri Mukherjee" userId="5442136a-cca9-43c9-83dc-40f2ab4fb0f5" providerId="ADAL" clId="{6DD03687-260D-4F10-9CF8-59FAC1814A48}" dt="2022-04-14T14:20:07.394" v="860" actId="1076"/>
          <ac:picMkLst>
            <pc:docMk/>
            <pc:sldMk cId="3025656510" sldId="315"/>
            <ac:picMk id="8" creationId="{970F3FEF-7586-4D57-8D28-EA8D993348FE}"/>
          </ac:picMkLst>
        </pc:picChg>
        <pc:picChg chg="del">
          <ac:chgData name="Ratri Mukherjee" userId="5442136a-cca9-43c9-83dc-40f2ab4fb0f5" providerId="ADAL" clId="{6DD03687-260D-4F10-9CF8-59FAC1814A48}" dt="2022-04-14T14:19:53.661" v="855" actId="478"/>
          <ac:picMkLst>
            <pc:docMk/>
            <pc:sldMk cId="3025656510" sldId="315"/>
            <ac:picMk id="19" creationId="{1B1C4CB0-7B1C-4807-9F89-AEB044B66552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4:21:20.544" v="875"/>
        <pc:sldMkLst>
          <pc:docMk/>
          <pc:sldMk cId="1544972550" sldId="316"/>
        </pc:sldMkLst>
        <pc:spChg chg="mod">
          <ac:chgData name="Ratri Mukherjee" userId="5442136a-cca9-43c9-83dc-40f2ab4fb0f5" providerId="ADAL" clId="{6DD03687-260D-4F10-9CF8-59FAC1814A48}" dt="2022-04-14T14:21:20.544" v="875"/>
          <ac:spMkLst>
            <pc:docMk/>
            <pc:sldMk cId="1544972550" sldId="316"/>
            <ac:spMk id="16" creationId="{4528E723-432D-4D91-A4C8-E236DECEEA2F}"/>
          </ac:spMkLst>
        </pc:spChg>
        <pc:picChg chg="del">
          <ac:chgData name="Ratri Mukherjee" userId="5442136a-cca9-43c9-83dc-40f2ab4fb0f5" providerId="ADAL" clId="{6DD03687-260D-4F10-9CF8-59FAC1814A48}" dt="2022-04-14T14:20:35.571" v="863" actId="478"/>
          <ac:picMkLst>
            <pc:docMk/>
            <pc:sldMk cId="1544972550" sldId="316"/>
            <ac:picMk id="7" creationId="{A65DAC6E-2958-48E6-874B-B300A1E10C18}"/>
          </ac:picMkLst>
        </pc:picChg>
        <pc:picChg chg="del">
          <ac:chgData name="Ratri Mukherjee" userId="5442136a-cca9-43c9-83dc-40f2ab4fb0f5" providerId="ADAL" clId="{6DD03687-260D-4F10-9CF8-59FAC1814A48}" dt="2022-04-14T14:20:49.186" v="867" actId="478"/>
          <ac:picMkLst>
            <pc:docMk/>
            <pc:sldMk cId="1544972550" sldId="316"/>
            <ac:picMk id="8" creationId="{970F3FEF-7586-4D57-8D28-EA8D993348FE}"/>
          </ac:picMkLst>
        </pc:picChg>
        <pc:picChg chg="add mod">
          <ac:chgData name="Ratri Mukherjee" userId="5442136a-cca9-43c9-83dc-40f2ab4fb0f5" providerId="ADAL" clId="{6DD03687-260D-4F10-9CF8-59FAC1814A48}" dt="2022-04-14T14:20:56.864" v="870" actId="1076"/>
          <ac:picMkLst>
            <pc:docMk/>
            <pc:sldMk cId="1544972550" sldId="316"/>
            <ac:picMk id="9" creationId="{692064B6-CD81-4135-809F-0215C98DBE10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4:22:35.226" v="903" actId="1076"/>
        <pc:sldMkLst>
          <pc:docMk/>
          <pc:sldMk cId="1442564884" sldId="317"/>
        </pc:sldMkLst>
        <pc:spChg chg="mod">
          <ac:chgData name="Ratri Mukherjee" userId="5442136a-cca9-43c9-83dc-40f2ab4fb0f5" providerId="ADAL" clId="{6DD03687-260D-4F10-9CF8-59FAC1814A48}" dt="2022-04-14T14:22:25.873" v="900" actId="5793"/>
          <ac:spMkLst>
            <pc:docMk/>
            <pc:sldMk cId="1442564884" sldId="317"/>
            <ac:spMk id="16" creationId="{4528E723-432D-4D91-A4C8-E236DECEEA2F}"/>
          </ac:spMkLst>
        </pc:spChg>
        <pc:picChg chg="add mod">
          <ac:chgData name="Ratri Mukherjee" userId="5442136a-cca9-43c9-83dc-40f2ab4fb0f5" providerId="ADAL" clId="{6DD03687-260D-4F10-9CF8-59FAC1814A48}" dt="2022-04-14T14:22:35.226" v="903" actId="1076"/>
          <ac:picMkLst>
            <pc:docMk/>
            <pc:sldMk cId="1442564884" sldId="317"/>
            <ac:picMk id="6" creationId="{B9B58399-A3E6-452F-80DA-4946CB1EB2DB}"/>
          </ac:picMkLst>
        </pc:picChg>
        <pc:picChg chg="del">
          <ac:chgData name="Ratri Mukherjee" userId="5442136a-cca9-43c9-83dc-40f2ab4fb0f5" providerId="ADAL" clId="{6DD03687-260D-4F10-9CF8-59FAC1814A48}" dt="2022-04-14T14:22:31.148" v="901" actId="478"/>
          <ac:picMkLst>
            <pc:docMk/>
            <pc:sldMk cId="1442564884" sldId="317"/>
            <ac:picMk id="9" creationId="{692064B6-CD81-4135-809F-0215C98DBE10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4:23:49.634" v="915" actId="33524"/>
        <pc:sldMkLst>
          <pc:docMk/>
          <pc:sldMk cId="311610892" sldId="318"/>
        </pc:sldMkLst>
        <pc:spChg chg="mod">
          <ac:chgData name="Ratri Mukherjee" userId="5442136a-cca9-43c9-83dc-40f2ab4fb0f5" providerId="ADAL" clId="{6DD03687-260D-4F10-9CF8-59FAC1814A48}" dt="2022-04-14T14:23:49.634" v="915" actId="33524"/>
          <ac:spMkLst>
            <pc:docMk/>
            <pc:sldMk cId="311610892" sldId="318"/>
            <ac:spMk id="16" creationId="{4528E723-432D-4D91-A4C8-E236DECEEA2F}"/>
          </ac:spMkLst>
        </pc:spChg>
        <pc:picChg chg="del">
          <ac:chgData name="Ratri Mukherjee" userId="5442136a-cca9-43c9-83dc-40f2ab4fb0f5" providerId="ADAL" clId="{6DD03687-260D-4F10-9CF8-59FAC1814A48}" dt="2022-04-14T14:23:01.099" v="907" actId="478"/>
          <ac:picMkLst>
            <pc:docMk/>
            <pc:sldMk cId="311610892" sldId="318"/>
            <ac:picMk id="6" creationId="{B9B58399-A3E6-452F-80DA-4946CB1EB2DB}"/>
          </ac:picMkLst>
        </pc:picChg>
        <pc:picChg chg="add mod">
          <ac:chgData name="Ratri Mukherjee" userId="5442136a-cca9-43c9-83dc-40f2ab4fb0f5" providerId="ADAL" clId="{6DD03687-260D-4F10-9CF8-59FAC1814A48}" dt="2022-04-14T14:23:05.182" v="909" actId="1076"/>
          <ac:picMkLst>
            <pc:docMk/>
            <pc:sldMk cId="311610892" sldId="318"/>
            <ac:picMk id="7" creationId="{AB82579B-407A-4A30-9F16-744D38F42C70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7:03:33.812" v="1360" actId="1076"/>
        <pc:sldMkLst>
          <pc:docMk/>
          <pc:sldMk cId="1504164173" sldId="319"/>
        </pc:sldMkLst>
        <pc:spChg chg="del">
          <ac:chgData name="Ratri Mukherjee" userId="5442136a-cca9-43c9-83dc-40f2ab4fb0f5" providerId="ADAL" clId="{6DD03687-260D-4F10-9CF8-59FAC1814A48}" dt="2022-04-14T14:56:58.600" v="934" actId="478"/>
          <ac:spMkLst>
            <pc:docMk/>
            <pc:sldMk cId="1504164173" sldId="319"/>
            <ac:spMk id="3" creationId="{00000000-0000-0000-0000-000000000000}"/>
          </ac:spMkLst>
        </pc:spChg>
        <pc:spChg chg="add mod">
          <ac:chgData name="Ratri Mukherjee" userId="5442136a-cca9-43c9-83dc-40f2ab4fb0f5" providerId="ADAL" clId="{6DD03687-260D-4F10-9CF8-59FAC1814A48}" dt="2022-04-14T14:57:37.275" v="964" actId="20577"/>
          <ac:spMkLst>
            <pc:docMk/>
            <pc:sldMk cId="1504164173" sldId="319"/>
            <ac:spMk id="7" creationId="{6F48EEAF-CD66-412A-9E98-629D73EF4CC9}"/>
          </ac:spMkLst>
        </pc:spChg>
        <pc:spChg chg="add mod">
          <ac:chgData name="Ratri Mukherjee" userId="5442136a-cca9-43c9-83dc-40f2ab4fb0f5" providerId="ADAL" clId="{6DD03687-260D-4F10-9CF8-59FAC1814A48}" dt="2022-04-14T17:03:33.812" v="1360" actId="1076"/>
          <ac:spMkLst>
            <pc:docMk/>
            <pc:sldMk cId="1504164173" sldId="319"/>
            <ac:spMk id="9" creationId="{3C39FD20-75A1-4DD8-99DD-83CE96DB9A9D}"/>
          </ac:spMkLst>
        </pc:spChg>
        <pc:graphicFrameChg chg="del mod">
          <ac:chgData name="Ratri Mukherjee" userId="5442136a-cca9-43c9-83dc-40f2ab4fb0f5" providerId="ADAL" clId="{6DD03687-260D-4F10-9CF8-59FAC1814A48}" dt="2022-04-14T14:56:56.478" v="933" actId="478"/>
          <ac:graphicFrameMkLst>
            <pc:docMk/>
            <pc:sldMk cId="1504164173" sldId="319"/>
            <ac:graphicFrameMk id="5" creationId="{6B0D853C-1356-4ED4-BA79-2416A3BF6226}"/>
          </ac:graphicFrameMkLst>
        </pc:graphicFrameChg>
        <pc:picChg chg="add mod">
          <ac:chgData name="Ratri Mukherjee" userId="5442136a-cca9-43c9-83dc-40f2ab4fb0f5" providerId="ADAL" clId="{6DD03687-260D-4F10-9CF8-59FAC1814A48}" dt="2022-04-14T14:57:10.961" v="936" actId="1076"/>
          <ac:picMkLst>
            <pc:docMk/>
            <pc:sldMk cId="1504164173" sldId="319"/>
            <ac:picMk id="6" creationId="{720A57BF-7CDC-440F-BDAB-7779F60B56CB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8:13:48.065" v="1451" actId="1076"/>
        <pc:sldMkLst>
          <pc:docMk/>
          <pc:sldMk cId="888400832" sldId="320"/>
        </pc:sldMkLst>
        <pc:spChg chg="mod">
          <ac:chgData name="Ratri Mukherjee" userId="5442136a-cca9-43c9-83dc-40f2ab4fb0f5" providerId="ADAL" clId="{6DD03687-260D-4F10-9CF8-59FAC1814A48}" dt="2022-04-14T15:22:45.610" v="1123" actId="6549"/>
          <ac:spMkLst>
            <pc:docMk/>
            <pc:sldMk cId="888400832" sldId="320"/>
            <ac:spMk id="3" creationId="{00000000-0000-0000-0000-000000000000}"/>
          </ac:spMkLst>
        </pc:spChg>
        <pc:spChg chg="add mod">
          <ac:chgData name="Ratri Mukherjee" userId="5442136a-cca9-43c9-83dc-40f2ab4fb0f5" providerId="ADAL" clId="{6DD03687-260D-4F10-9CF8-59FAC1814A48}" dt="2022-04-14T15:20:16.348" v="1047"/>
          <ac:spMkLst>
            <pc:docMk/>
            <pc:sldMk cId="888400832" sldId="320"/>
            <ac:spMk id="16" creationId="{0B5D7F28-C09A-423F-851D-CFA2DCD35BAF}"/>
          </ac:spMkLst>
        </pc:spChg>
        <pc:spChg chg="add mod">
          <ac:chgData name="Ratri Mukherjee" userId="5442136a-cca9-43c9-83dc-40f2ab4fb0f5" providerId="ADAL" clId="{6DD03687-260D-4F10-9CF8-59FAC1814A48}" dt="2022-04-14T15:20:16.348" v="1047"/>
          <ac:spMkLst>
            <pc:docMk/>
            <pc:sldMk cId="888400832" sldId="320"/>
            <ac:spMk id="17" creationId="{3EF468D0-F614-487F-A1E7-E0CE020FF984}"/>
          </ac:spMkLst>
        </pc:spChg>
        <pc:spChg chg="add del mod">
          <ac:chgData name="Ratri Mukherjee" userId="5442136a-cca9-43c9-83dc-40f2ab4fb0f5" providerId="ADAL" clId="{6DD03687-260D-4F10-9CF8-59FAC1814A48}" dt="2022-04-14T15:21:12.452" v="1064" actId="478"/>
          <ac:spMkLst>
            <pc:docMk/>
            <pc:sldMk cId="888400832" sldId="320"/>
            <ac:spMk id="20" creationId="{1662C6DE-A529-425E-A323-5F30E6B31806}"/>
          </ac:spMkLst>
        </pc:spChg>
        <pc:spChg chg="mod">
          <ac:chgData name="Ratri Mukherjee" userId="5442136a-cca9-43c9-83dc-40f2ab4fb0f5" providerId="ADAL" clId="{6DD03687-260D-4F10-9CF8-59FAC1814A48}" dt="2022-04-14T15:21:14.271" v="1065"/>
          <ac:spMkLst>
            <pc:docMk/>
            <pc:sldMk cId="888400832" sldId="320"/>
            <ac:spMk id="22" creationId="{FF0F349A-1652-4A1C-AB81-6E0476717A23}"/>
          </ac:spMkLst>
        </pc:spChg>
        <pc:spChg chg="mod">
          <ac:chgData name="Ratri Mukherjee" userId="5442136a-cca9-43c9-83dc-40f2ab4fb0f5" providerId="ADAL" clId="{6DD03687-260D-4F10-9CF8-59FAC1814A48}" dt="2022-04-14T15:21:14.271" v="1065"/>
          <ac:spMkLst>
            <pc:docMk/>
            <pc:sldMk cId="888400832" sldId="320"/>
            <ac:spMk id="23" creationId="{684391D2-ABAE-4C00-A152-1571A5B6BCDD}"/>
          </ac:spMkLst>
        </pc:spChg>
        <pc:spChg chg="add mod">
          <ac:chgData name="Ratri Mukherjee" userId="5442136a-cca9-43c9-83dc-40f2ab4fb0f5" providerId="ADAL" clId="{6DD03687-260D-4F10-9CF8-59FAC1814A48}" dt="2022-04-14T18:13:42.160" v="1449" actId="1076"/>
          <ac:spMkLst>
            <pc:docMk/>
            <pc:sldMk cId="888400832" sldId="320"/>
            <ac:spMk id="24" creationId="{192C47A1-B9FB-43F8-B822-E570765936D8}"/>
          </ac:spMkLst>
        </pc:spChg>
        <pc:grpChg chg="add mod">
          <ac:chgData name="Ratri Mukherjee" userId="5442136a-cca9-43c9-83dc-40f2ab4fb0f5" providerId="ADAL" clId="{6DD03687-260D-4F10-9CF8-59FAC1814A48}" dt="2022-04-14T18:13:44.269" v="1450" actId="1076"/>
          <ac:grpSpMkLst>
            <pc:docMk/>
            <pc:sldMk cId="888400832" sldId="320"/>
            <ac:grpSpMk id="15" creationId="{B9CBB7D4-8F61-4174-A59C-B4175F206839}"/>
          </ac:grpSpMkLst>
        </pc:grpChg>
        <pc:grpChg chg="add mod">
          <ac:chgData name="Ratri Mukherjee" userId="5442136a-cca9-43c9-83dc-40f2ab4fb0f5" providerId="ADAL" clId="{6DD03687-260D-4F10-9CF8-59FAC1814A48}" dt="2022-04-14T18:13:48.065" v="1451" actId="1076"/>
          <ac:grpSpMkLst>
            <pc:docMk/>
            <pc:sldMk cId="888400832" sldId="320"/>
            <ac:grpSpMk id="21" creationId="{129A34E1-EA46-4E85-8F0B-21FBCA859585}"/>
          </ac:grpSpMkLst>
        </pc:grpChg>
        <pc:graphicFrameChg chg="del mod">
          <ac:chgData name="Ratri Mukherjee" userId="5442136a-cca9-43c9-83dc-40f2ab4fb0f5" providerId="ADAL" clId="{6DD03687-260D-4F10-9CF8-59FAC1814A48}" dt="2022-04-14T18:12:40.736" v="1435" actId="478"/>
          <ac:graphicFrameMkLst>
            <pc:docMk/>
            <pc:sldMk cId="888400832" sldId="320"/>
            <ac:graphicFrameMk id="5" creationId="{6B0D853C-1356-4ED4-BA79-2416A3BF6226}"/>
          </ac:graphicFrameMkLst>
        </pc:graphicFrameChg>
        <pc:picChg chg="add del mod">
          <ac:chgData name="Ratri Mukherjee" userId="5442136a-cca9-43c9-83dc-40f2ab4fb0f5" providerId="ADAL" clId="{6DD03687-260D-4F10-9CF8-59FAC1814A48}" dt="2022-04-14T15:17:58.338" v="1009" actId="478"/>
          <ac:picMkLst>
            <pc:docMk/>
            <pc:sldMk cId="888400832" sldId="320"/>
            <ac:picMk id="6" creationId="{034F99BC-BF1C-42D8-8C02-DF1EC2A963EB}"/>
          </ac:picMkLst>
        </pc:picChg>
        <pc:picChg chg="add del mod">
          <ac:chgData name="Ratri Mukherjee" userId="5442136a-cca9-43c9-83dc-40f2ab4fb0f5" providerId="ADAL" clId="{6DD03687-260D-4F10-9CF8-59FAC1814A48}" dt="2022-04-14T15:18:23.476" v="1016" actId="478"/>
          <ac:picMkLst>
            <pc:docMk/>
            <pc:sldMk cId="888400832" sldId="320"/>
            <ac:picMk id="8" creationId="{6CE60232-F0EF-471F-8A77-6B70DA637E54}"/>
          </ac:picMkLst>
        </pc:picChg>
        <pc:picChg chg="add del">
          <ac:chgData name="Ratri Mukherjee" userId="5442136a-cca9-43c9-83dc-40f2ab4fb0f5" providerId="ADAL" clId="{6DD03687-260D-4F10-9CF8-59FAC1814A48}" dt="2022-04-14T15:19:46.149" v="1036" actId="22"/>
          <ac:picMkLst>
            <pc:docMk/>
            <pc:sldMk cId="888400832" sldId="320"/>
            <ac:picMk id="10" creationId="{85C8A520-E647-402B-B1DE-19582CED85A1}"/>
          </ac:picMkLst>
        </pc:picChg>
        <pc:picChg chg="add del">
          <ac:chgData name="Ratri Mukherjee" userId="5442136a-cca9-43c9-83dc-40f2ab4fb0f5" providerId="ADAL" clId="{6DD03687-260D-4F10-9CF8-59FAC1814A48}" dt="2022-04-14T15:19:49.144" v="1038" actId="22"/>
          <ac:picMkLst>
            <pc:docMk/>
            <pc:sldMk cId="888400832" sldId="320"/>
            <ac:picMk id="12" creationId="{9755E645-E320-4148-B4B0-5DC7DA09CB3E}"/>
          </ac:picMkLst>
        </pc:picChg>
        <pc:picChg chg="add mod">
          <ac:chgData name="Ratri Mukherjee" userId="5442136a-cca9-43c9-83dc-40f2ab4fb0f5" providerId="ADAL" clId="{6DD03687-260D-4F10-9CF8-59FAC1814A48}" dt="2022-04-14T15:20:07.618" v="1044" actId="14100"/>
          <ac:picMkLst>
            <pc:docMk/>
            <pc:sldMk cId="888400832" sldId="320"/>
            <ac:picMk id="14" creationId="{AA63E9F0-D3AF-42B2-8A7E-4B3FF869EEB7}"/>
          </ac:picMkLst>
        </pc:picChg>
        <pc:picChg chg="add del mod">
          <ac:chgData name="Ratri Mukherjee" userId="5442136a-cca9-43c9-83dc-40f2ab4fb0f5" providerId="ADAL" clId="{6DD03687-260D-4F10-9CF8-59FAC1814A48}" dt="2022-04-14T18:12:21.771" v="1428" actId="1076"/>
          <ac:picMkLst>
            <pc:docMk/>
            <pc:sldMk cId="888400832" sldId="320"/>
            <ac:picMk id="19" creationId="{C6E2B687-8030-4075-B5CB-A94311056954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38:01.260" v="1136" actId="14100"/>
        <pc:sldMkLst>
          <pc:docMk/>
          <pc:sldMk cId="2826006569" sldId="321"/>
        </pc:sldMkLst>
        <pc:spChg chg="mod">
          <ac:chgData name="Ratri Mukherjee" userId="5442136a-cca9-43c9-83dc-40f2ab4fb0f5" providerId="ADAL" clId="{6DD03687-260D-4F10-9CF8-59FAC1814A48}" dt="2022-04-14T15:38:01.260" v="1136" actId="14100"/>
          <ac:spMkLst>
            <pc:docMk/>
            <pc:sldMk cId="2826006569" sldId="321"/>
            <ac:spMk id="3" creationId="{00000000-0000-0000-0000-000000000000}"/>
          </ac:spMkLst>
        </pc:spChg>
        <pc:picChg chg="del">
          <ac:chgData name="Ratri Mukherjee" userId="5442136a-cca9-43c9-83dc-40f2ab4fb0f5" providerId="ADAL" clId="{6DD03687-260D-4F10-9CF8-59FAC1814A48}" dt="2022-04-14T15:37:45.509" v="1132" actId="478"/>
          <ac:picMkLst>
            <pc:docMk/>
            <pc:sldMk cId="2826006569" sldId="321"/>
            <ac:picMk id="5" creationId="{4898F2A1-EB98-4386-840C-570C498EC899}"/>
          </ac:picMkLst>
        </pc:picChg>
        <pc:picChg chg="add mod">
          <ac:chgData name="Ratri Mukherjee" userId="5442136a-cca9-43c9-83dc-40f2ab4fb0f5" providerId="ADAL" clId="{6DD03687-260D-4F10-9CF8-59FAC1814A48}" dt="2022-04-14T15:37:58.590" v="1135" actId="1076"/>
          <ac:picMkLst>
            <pc:docMk/>
            <pc:sldMk cId="2826006569" sldId="321"/>
            <ac:picMk id="6" creationId="{D3CE69BD-36B3-47F5-8E70-F5E477406ED8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40:18.271" v="1147" actId="1076"/>
        <pc:sldMkLst>
          <pc:docMk/>
          <pc:sldMk cId="1564036735" sldId="322"/>
        </pc:sldMkLst>
        <pc:picChg chg="add del mod">
          <ac:chgData name="Ratri Mukherjee" userId="5442136a-cca9-43c9-83dc-40f2ab4fb0f5" providerId="ADAL" clId="{6DD03687-260D-4F10-9CF8-59FAC1814A48}" dt="2022-04-14T15:40:07.749" v="1145" actId="478"/>
          <ac:picMkLst>
            <pc:docMk/>
            <pc:sldMk cId="1564036735" sldId="322"/>
            <ac:picMk id="5" creationId="{A2C4A871-F495-41F9-83CC-E906887B87B4}"/>
          </ac:picMkLst>
        </pc:picChg>
        <pc:picChg chg="del">
          <ac:chgData name="Ratri Mukherjee" userId="5442136a-cca9-43c9-83dc-40f2ab4fb0f5" providerId="ADAL" clId="{6DD03687-260D-4F10-9CF8-59FAC1814A48}" dt="2022-04-14T15:38:22.853" v="1138" actId="478"/>
          <ac:picMkLst>
            <pc:docMk/>
            <pc:sldMk cId="1564036735" sldId="322"/>
            <ac:picMk id="6" creationId="{D3CE69BD-36B3-47F5-8E70-F5E477406ED8}"/>
          </ac:picMkLst>
        </pc:picChg>
        <pc:picChg chg="add mod">
          <ac:chgData name="Ratri Mukherjee" userId="5442136a-cca9-43c9-83dc-40f2ab4fb0f5" providerId="ADAL" clId="{6DD03687-260D-4F10-9CF8-59FAC1814A48}" dt="2022-04-14T15:40:18.271" v="1147" actId="1076"/>
          <ac:picMkLst>
            <pc:docMk/>
            <pc:sldMk cId="1564036735" sldId="322"/>
            <ac:picMk id="8" creationId="{E0B16BBE-88DF-4168-B455-53189C4B2D1D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42:49.150" v="1178" actId="1076"/>
        <pc:sldMkLst>
          <pc:docMk/>
          <pc:sldMk cId="1036757049" sldId="323"/>
        </pc:sldMkLst>
        <pc:spChg chg="mod">
          <ac:chgData name="Ratri Mukherjee" userId="5442136a-cca9-43c9-83dc-40f2ab4fb0f5" providerId="ADAL" clId="{6DD03687-260D-4F10-9CF8-59FAC1814A48}" dt="2022-04-14T15:42:29.785" v="1176" actId="20577"/>
          <ac:spMkLst>
            <pc:docMk/>
            <pc:sldMk cId="1036757049" sldId="323"/>
            <ac:spMk id="3" creationId="{00000000-0000-0000-0000-000000000000}"/>
          </ac:spMkLst>
        </pc:spChg>
        <pc:picChg chg="del">
          <ac:chgData name="Ratri Mukherjee" userId="5442136a-cca9-43c9-83dc-40f2ab4fb0f5" providerId="ADAL" clId="{6DD03687-260D-4F10-9CF8-59FAC1814A48}" dt="2022-04-14T15:40:27.379" v="1148" actId="478"/>
          <ac:picMkLst>
            <pc:docMk/>
            <pc:sldMk cId="1036757049" sldId="323"/>
            <ac:picMk id="5" creationId="{A2C4A871-F495-41F9-83CC-E906887B87B4}"/>
          </ac:picMkLst>
        </pc:picChg>
        <pc:picChg chg="add mod">
          <ac:chgData name="Ratri Mukherjee" userId="5442136a-cca9-43c9-83dc-40f2ab4fb0f5" providerId="ADAL" clId="{6DD03687-260D-4F10-9CF8-59FAC1814A48}" dt="2022-04-14T15:42:49.150" v="1178" actId="1076"/>
          <ac:picMkLst>
            <pc:docMk/>
            <pc:sldMk cId="1036757049" sldId="323"/>
            <ac:picMk id="6" creationId="{738BEE0D-347B-4C6D-8EC5-28046F4A06F6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43:25.922" v="1186" actId="1076"/>
        <pc:sldMkLst>
          <pc:docMk/>
          <pc:sldMk cId="1356914121" sldId="324"/>
        </pc:sldMkLst>
        <pc:picChg chg="add mod">
          <ac:chgData name="Ratri Mukherjee" userId="5442136a-cca9-43c9-83dc-40f2ab4fb0f5" providerId="ADAL" clId="{6DD03687-260D-4F10-9CF8-59FAC1814A48}" dt="2022-04-14T15:43:25.922" v="1186" actId="1076"/>
          <ac:picMkLst>
            <pc:docMk/>
            <pc:sldMk cId="1356914121" sldId="324"/>
            <ac:picMk id="5" creationId="{A4485637-5495-44A8-A52E-DC9D1387C197}"/>
          </ac:picMkLst>
        </pc:picChg>
        <pc:picChg chg="del">
          <ac:chgData name="Ratri Mukherjee" userId="5442136a-cca9-43c9-83dc-40f2ab4fb0f5" providerId="ADAL" clId="{6DD03687-260D-4F10-9CF8-59FAC1814A48}" dt="2022-04-14T15:43:05.858" v="1180" actId="478"/>
          <ac:picMkLst>
            <pc:docMk/>
            <pc:sldMk cId="1356914121" sldId="324"/>
            <ac:picMk id="6" creationId="{738BEE0D-347B-4C6D-8EC5-28046F4A06F6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44:10.012" v="1197" actId="1076"/>
        <pc:sldMkLst>
          <pc:docMk/>
          <pc:sldMk cId="923742429" sldId="325"/>
        </pc:sldMkLst>
        <pc:picChg chg="del">
          <ac:chgData name="Ratri Mukherjee" userId="5442136a-cca9-43c9-83dc-40f2ab4fb0f5" providerId="ADAL" clId="{6DD03687-260D-4F10-9CF8-59FAC1814A48}" dt="2022-04-14T15:43:39.544" v="1188" actId="478"/>
          <ac:picMkLst>
            <pc:docMk/>
            <pc:sldMk cId="923742429" sldId="325"/>
            <ac:picMk id="5" creationId="{A4485637-5495-44A8-A52E-DC9D1387C197}"/>
          </ac:picMkLst>
        </pc:picChg>
        <pc:picChg chg="add mod">
          <ac:chgData name="Ratri Mukherjee" userId="5442136a-cca9-43c9-83dc-40f2ab4fb0f5" providerId="ADAL" clId="{6DD03687-260D-4F10-9CF8-59FAC1814A48}" dt="2022-04-14T15:43:50.975" v="1192" actId="1076"/>
          <ac:picMkLst>
            <pc:docMk/>
            <pc:sldMk cId="923742429" sldId="325"/>
            <ac:picMk id="6" creationId="{C6C0D3BB-9509-4400-A975-6418EB6A174C}"/>
          </ac:picMkLst>
        </pc:picChg>
        <pc:picChg chg="add mod">
          <ac:chgData name="Ratri Mukherjee" userId="5442136a-cca9-43c9-83dc-40f2ab4fb0f5" providerId="ADAL" clId="{6DD03687-260D-4F10-9CF8-59FAC1814A48}" dt="2022-04-14T15:44:10.012" v="1197" actId="1076"/>
          <ac:picMkLst>
            <pc:docMk/>
            <pc:sldMk cId="923742429" sldId="325"/>
            <ac:picMk id="7" creationId="{69B04EDD-CB30-4CD4-B859-A861465724E1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49:33.399" v="1224" actId="20577"/>
        <pc:sldMkLst>
          <pc:docMk/>
          <pc:sldMk cId="470396632" sldId="326"/>
        </pc:sldMkLst>
        <pc:spChg chg="mod">
          <ac:chgData name="Ratri Mukherjee" userId="5442136a-cca9-43c9-83dc-40f2ab4fb0f5" providerId="ADAL" clId="{6DD03687-260D-4F10-9CF8-59FAC1814A48}" dt="2022-04-14T15:49:33.399" v="1224" actId="20577"/>
          <ac:spMkLst>
            <pc:docMk/>
            <pc:sldMk cId="470396632" sldId="326"/>
            <ac:spMk id="3" creationId="{00000000-0000-0000-0000-000000000000}"/>
          </ac:spMkLst>
        </pc:spChg>
        <pc:picChg chg="add mod modCrop">
          <ac:chgData name="Ratri Mukherjee" userId="5442136a-cca9-43c9-83dc-40f2ab4fb0f5" providerId="ADAL" clId="{6DD03687-260D-4F10-9CF8-59FAC1814A48}" dt="2022-04-14T15:49:24.450" v="1222" actId="732"/>
          <ac:picMkLst>
            <pc:docMk/>
            <pc:sldMk cId="470396632" sldId="326"/>
            <ac:picMk id="5" creationId="{E5393A3C-8252-4769-9A2C-539EC479B07D}"/>
          </ac:picMkLst>
        </pc:picChg>
        <pc:picChg chg="del">
          <ac:chgData name="Ratri Mukherjee" userId="5442136a-cca9-43c9-83dc-40f2ab4fb0f5" providerId="ADAL" clId="{6DD03687-260D-4F10-9CF8-59FAC1814A48}" dt="2022-04-14T15:44:51.480" v="1199" actId="478"/>
          <ac:picMkLst>
            <pc:docMk/>
            <pc:sldMk cId="470396632" sldId="326"/>
            <ac:picMk id="8" creationId="{E0B16BBE-88DF-4168-B455-53189C4B2D1D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5:56:02.196" v="1318" actId="58"/>
        <pc:sldMkLst>
          <pc:docMk/>
          <pc:sldMk cId="3676118194" sldId="327"/>
        </pc:sldMkLst>
        <pc:spChg chg="mod">
          <ac:chgData name="Ratri Mukherjee" userId="5442136a-cca9-43c9-83dc-40f2ab4fb0f5" providerId="ADAL" clId="{6DD03687-260D-4F10-9CF8-59FAC1814A48}" dt="2022-04-14T15:56:02.196" v="1318" actId="58"/>
          <ac:spMkLst>
            <pc:docMk/>
            <pc:sldMk cId="3676118194" sldId="327"/>
            <ac:spMk id="3" creationId="{00000000-0000-0000-0000-000000000000}"/>
          </ac:spMkLst>
        </pc:spChg>
        <pc:picChg chg="del">
          <ac:chgData name="Ratri Mukherjee" userId="5442136a-cca9-43c9-83dc-40f2ab4fb0f5" providerId="ADAL" clId="{6DD03687-260D-4F10-9CF8-59FAC1814A48}" dt="2022-04-14T15:51:51.899" v="1227" actId="478"/>
          <ac:picMkLst>
            <pc:docMk/>
            <pc:sldMk cId="3676118194" sldId="327"/>
            <ac:picMk id="5" creationId="{E5393A3C-8252-4769-9A2C-539EC479B07D}"/>
          </ac:picMkLst>
        </pc:picChg>
        <pc:picChg chg="add mod">
          <ac:chgData name="Ratri Mukherjee" userId="5442136a-cca9-43c9-83dc-40f2ab4fb0f5" providerId="ADAL" clId="{6DD03687-260D-4F10-9CF8-59FAC1814A48}" dt="2022-04-14T15:55:20.831" v="1310" actId="1076"/>
          <ac:picMkLst>
            <pc:docMk/>
            <pc:sldMk cId="3676118194" sldId="327"/>
            <ac:picMk id="6" creationId="{87BA497C-A8D3-442A-B127-9C8A8BA408E8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6:04:47.027" v="1332" actId="20577"/>
        <pc:sldMkLst>
          <pc:docMk/>
          <pc:sldMk cId="1601624094" sldId="328"/>
        </pc:sldMkLst>
        <pc:spChg chg="mod">
          <ac:chgData name="Ratri Mukherjee" userId="5442136a-cca9-43c9-83dc-40f2ab4fb0f5" providerId="ADAL" clId="{6DD03687-260D-4F10-9CF8-59FAC1814A48}" dt="2022-04-14T16:04:47.027" v="1332" actId="20577"/>
          <ac:spMkLst>
            <pc:docMk/>
            <pc:sldMk cId="1601624094" sldId="328"/>
            <ac:spMk id="3" creationId="{00000000-0000-0000-0000-000000000000}"/>
          </ac:spMkLst>
        </pc:spChg>
        <pc:picChg chg="add mod">
          <ac:chgData name="Ratri Mukherjee" userId="5442136a-cca9-43c9-83dc-40f2ab4fb0f5" providerId="ADAL" clId="{6DD03687-260D-4F10-9CF8-59FAC1814A48}" dt="2022-04-14T16:04:05.860" v="1323" actId="1076"/>
          <ac:picMkLst>
            <pc:docMk/>
            <pc:sldMk cId="1601624094" sldId="328"/>
            <ac:picMk id="5" creationId="{B1CAC88A-0412-4CFC-B0D3-B398B2618A29}"/>
          </ac:picMkLst>
        </pc:picChg>
        <pc:picChg chg="del">
          <ac:chgData name="Ratri Mukherjee" userId="5442136a-cca9-43c9-83dc-40f2ab4fb0f5" providerId="ADAL" clId="{6DD03687-260D-4F10-9CF8-59FAC1814A48}" dt="2022-04-14T16:04:03.032" v="1321" actId="478"/>
          <ac:picMkLst>
            <pc:docMk/>
            <pc:sldMk cId="1601624094" sldId="328"/>
            <ac:picMk id="8" creationId="{E0B16BBE-88DF-4168-B455-53189C4B2D1D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6:05:17.366" v="1337" actId="1076"/>
        <pc:sldMkLst>
          <pc:docMk/>
          <pc:sldMk cId="3178599810" sldId="329"/>
        </pc:sldMkLst>
        <pc:picChg chg="del">
          <ac:chgData name="Ratri Mukherjee" userId="5442136a-cca9-43c9-83dc-40f2ab4fb0f5" providerId="ADAL" clId="{6DD03687-260D-4F10-9CF8-59FAC1814A48}" dt="2022-04-14T16:05:11.213" v="1335" actId="478"/>
          <ac:picMkLst>
            <pc:docMk/>
            <pc:sldMk cId="3178599810" sldId="329"/>
            <ac:picMk id="5" creationId="{B1CAC88A-0412-4CFC-B0D3-B398B2618A29}"/>
          </ac:picMkLst>
        </pc:picChg>
        <pc:picChg chg="add mod">
          <ac:chgData name="Ratri Mukherjee" userId="5442136a-cca9-43c9-83dc-40f2ab4fb0f5" providerId="ADAL" clId="{6DD03687-260D-4F10-9CF8-59FAC1814A48}" dt="2022-04-14T16:05:17.366" v="1337" actId="1076"/>
          <ac:picMkLst>
            <pc:docMk/>
            <pc:sldMk cId="3178599810" sldId="329"/>
            <ac:picMk id="6" creationId="{D3CDDA6D-44A2-4D32-934C-EC5FE58F04D5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6:05:33.701" v="1340" actId="1076"/>
        <pc:sldMkLst>
          <pc:docMk/>
          <pc:sldMk cId="3908944686" sldId="330"/>
        </pc:sldMkLst>
        <pc:picChg chg="del">
          <ac:chgData name="Ratri Mukherjee" userId="5442136a-cca9-43c9-83dc-40f2ab4fb0f5" providerId="ADAL" clId="{6DD03687-260D-4F10-9CF8-59FAC1814A48}" dt="2022-04-14T16:05:29.803" v="1338" actId="478"/>
          <ac:picMkLst>
            <pc:docMk/>
            <pc:sldMk cId="3908944686" sldId="330"/>
            <ac:picMk id="5" creationId="{B1CAC88A-0412-4CFC-B0D3-B398B2618A29}"/>
          </ac:picMkLst>
        </pc:picChg>
        <pc:picChg chg="add mod">
          <ac:chgData name="Ratri Mukherjee" userId="5442136a-cca9-43c9-83dc-40f2ab4fb0f5" providerId="ADAL" clId="{6DD03687-260D-4F10-9CF8-59FAC1814A48}" dt="2022-04-14T16:05:33.701" v="1340" actId="1076"/>
          <ac:picMkLst>
            <pc:docMk/>
            <pc:sldMk cId="3908944686" sldId="330"/>
            <ac:picMk id="6" creationId="{65DA47DB-5213-4278-AFBE-DED381F9936D}"/>
          </ac:picMkLst>
        </pc:picChg>
      </pc:sldChg>
      <pc:sldChg chg="addSp delSp modSp add mod">
        <pc:chgData name="Ratri Mukherjee" userId="5442136a-cca9-43c9-83dc-40f2ab4fb0f5" providerId="ADAL" clId="{6DD03687-260D-4F10-9CF8-59FAC1814A48}" dt="2022-04-14T16:05:51.345" v="1345" actId="14100"/>
        <pc:sldMkLst>
          <pc:docMk/>
          <pc:sldMk cId="980889581" sldId="331"/>
        </pc:sldMkLst>
        <pc:picChg chg="add mod">
          <ac:chgData name="Ratri Mukherjee" userId="5442136a-cca9-43c9-83dc-40f2ab4fb0f5" providerId="ADAL" clId="{6DD03687-260D-4F10-9CF8-59FAC1814A48}" dt="2022-04-14T16:05:51.345" v="1345" actId="14100"/>
          <ac:picMkLst>
            <pc:docMk/>
            <pc:sldMk cId="980889581" sldId="331"/>
            <ac:picMk id="5" creationId="{16578888-D372-4185-87C5-8835B90E4244}"/>
          </ac:picMkLst>
        </pc:picChg>
        <pc:picChg chg="del">
          <ac:chgData name="Ratri Mukherjee" userId="5442136a-cca9-43c9-83dc-40f2ab4fb0f5" providerId="ADAL" clId="{6DD03687-260D-4F10-9CF8-59FAC1814A48}" dt="2022-04-14T16:05:46.634" v="1342" actId="478"/>
          <ac:picMkLst>
            <pc:docMk/>
            <pc:sldMk cId="980889581" sldId="331"/>
            <ac:picMk id="6" creationId="{65DA47DB-5213-4278-AFBE-DED381F9936D}"/>
          </ac:picMkLst>
        </pc:picChg>
      </pc:sldChg>
    </pc:docChg>
  </pc:docChgLst>
  <pc:docChgLst>
    <pc:chgData name="Ratri Mukherjee" userId="5442136a-cca9-43c9-83dc-40f2ab4fb0f5" providerId="ADAL" clId="{72D31867-43B1-446E-A4C6-FE2A154A924A}"/>
    <pc:docChg chg="modSld">
      <pc:chgData name="Ratri Mukherjee" userId="5442136a-cca9-43c9-83dc-40f2ab4fb0f5" providerId="ADAL" clId="{72D31867-43B1-446E-A4C6-FE2A154A924A}" dt="2022-04-14T19:16:13.220" v="5" actId="1076"/>
      <pc:docMkLst>
        <pc:docMk/>
      </pc:docMkLst>
      <pc:sldChg chg="addSp modSp mod">
        <pc:chgData name="Ratri Mukherjee" userId="5442136a-cca9-43c9-83dc-40f2ab4fb0f5" providerId="ADAL" clId="{72D31867-43B1-446E-A4C6-FE2A154A924A}" dt="2022-04-14T19:16:13.220" v="5" actId="1076"/>
        <pc:sldMkLst>
          <pc:docMk/>
          <pc:sldMk cId="470396632" sldId="326"/>
        </pc:sldMkLst>
        <pc:spChg chg="add mod">
          <ac:chgData name="Ratri Mukherjee" userId="5442136a-cca9-43c9-83dc-40f2ab4fb0f5" providerId="ADAL" clId="{72D31867-43B1-446E-A4C6-FE2A154A924A}" dt="2022-04-14T19:16:13.220" v="5" actId="1076"/>
          <ac:spMkLst>
            <pc:docMk/>
            <pc:sldMk cId="470396632" sldId="326"/>
            <ac:spMk id="6" creationId="{9094DA4B-6994-428D-9A6E-6ABFB3BCEE2C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825A9-1AC1-43FF-BBE3-2B339AD9AB9C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B696B61-BE27-4BAD-BAD0-8C41D72D2D94}">
      <dgm:prSet phldrT="[Text]"/>
      <dgm:spPr>
        <a:blipFill rotWithShape="0">
          <a:blip xmlns:r="http://schemas.openxmlformats.org/officeDocument/2006/relationships" r:embed="rId1"/>
          <a:srcRect/>
          <a:stretch>
            <a:fillRect/>
          </a:stretch>
        </a:blipFill>
      </dgm:spPr>
      <dgm:t>
        <a:bodyPr/>
        <a:lstStyle/>
        <a:p>
          <a:endParaRPr lang="en-US" dirty="0"/>
        </a:p>
      </dgm:t>
    </dgm:pt>
    <dgm:pt modelId="{6C856BDC-30ED-4159-AFF4-5A78D0410AEA}" type="parTrans" cxnId="{E56C22F2-2492-4B5D-BD45-B0A8264A663D}">
      <dgm:prSet/>
      <dgm:spPr/>
      <dgm:t>
        <a:bodyPr/>
        <a:lstStyle/>
        <a:p>
          <a:endParaRPr lang="en-US"/>
        </a:p>
      </dgm:t>
    </dgm:pt>
    <dgm:pt modelId="{73AE59A6-9752-40FA-AF4D-EADB91DA005A}" type="sibTrans" cxnId="{E56C22F2-2492-4B5D-BD45-B0A8264A663D}">
      <dgm:prSet/>
      <dgm:spPr/>
      <dgm:t>
        <a:bodyPr/>
        <a:lstStyle/>
        <a:p>
          <a:endParaRPr lang="en-US"/>
        </a:p>
      </dgm:t>
    </dgm:pt>
    <dgm:pt modelId="{1DC7CB4B-9B17-4D04-9642-89BDE93080C4}">
      <dgm:prSet phldrT="[Text]"/>
      <dgm:spPr/>
      <dgm:t>
        <a:bodyPr/>
        <a:lstStyle/>
        <a:p>
          <a:r>
            <a:rPr lang="en-US" dirty="0"/>
            <a:t>CNN</a:t>
          </a:r>
        </a:p>
      </dgm:t>
    </dgm:pt>
    <dgm:pt modelId="{5EA3484D-DACC-46B7-AD6B-3E750E6A53C7}" type="parTrans" cxnId="{C74007A4-0DA9-4ECC-82E9-13E916F50946}">
      <dgm:prSet/>
      <dgm:spPr/>
      <dgm:t>
        <a:bodyPr/>
        <a:lstStyle/>
        <a:p>
          <a:endParaRPr lang="en-US"/>
        </a:p>
      </dgm:t>
    </dgm:pt>
    <dgm:pt modelId="{85FDFDD1-CF33-464E-900C-EF7A7891F20A}" type="sibTrans" cxnId="{C74007A4-0DA9-4ECC-82E9-13E916F50946}">
      <dgm:prSet/>
      <dgm:spPr/>
      <dgm:t>
        <a:bodyPr/>
        <a:lstStyle/>
        <a:p>
          <a:endParaRPr lang="en-US"/>
        </a:p>
      </dgm:t>
    </dgm:pt>
    <dgm:pt modelId="{78B68605-0134-44BC-B371-4DACB2960CFC}">
      <dgm:prSet phldrT="[Text]"/>
      <dgm:spPr/>
      <dgm:t>
        <a:bodyPr/>
        <a:lstStyle/>
        <a:p>
          <a:r>
            <a:rPr lang="en-US" dirty="0"/>
            <a:t>daisy </a:t>
          </a:r>
        </a:p>
      </dgm:t>
    </dgm:pt>
    <dgm:pt modelId="{0EB7C339-D912-43B2-B3D2-18CB889BC5F5}" type="parTrans" cxnId="{C76C790C-3661-4468-979C-07EE36B0930F}">
      <dgm:prSet/>
      <dgm:spPr/>
      <dgm:t>
        <a:bodyPr/>
        <a:lstStyle/>
        <a:p>
          <a:endParaRPr lang="en-US"/>
        </a:p>
      </dgm:t>
    </dgm:pt>
    <dgm:pt modelId="{A0652E7C-F791-4C08-861F-69DEC2374AF0}" type="sibTrans" cxnId="{C76C790C-3661-4468-979C-07EE36B0930F}">
      <dgm:prSet/>
      <dgm:spPr/>
      <dgm:t>
        <a:bodyPr/>
        <a:lstStyle/>
        <a:p>
          <a:endParaRPr lang="en-US"/>
        </a:p>
      </dgm:t>
    </dgm:pt>
    <dgm:pt modelId="{4A6865DA-F010-47BD-AB93-FB49A4A30D6E}" type="pres">
      <dgm:prSet presAssocID="{E76825A9-1AC1-43FF-BBE3-2B339AD9AB9C}" presName="Name0" presStyleCnt="0">
        <dgm:presLayoutVars>
          <dgm:dir/>
          <dgm:resizeHandles val="exact"/>
        </dgm:presLayoutVars>
      </dgm:prSet>
      <dgm:spPr/>
    </dgm:pt>
    <dgm:pt modelId="{3D0A247B-0CA0-4DB6-9C52-2532879DBFB7}" type="pres">
      <dgm:prSet presAssocID="{BB696B61-BE27-4BAD-BAD0-8C41D72D2D94}" presName="node" presStyleLbl="node1" presStyleIdx="0" presStyleCnt="3" custScaleX="142437" custScaleY="133112" custLinFactX="-97113" custLinFactNeighborX="-100000" custLinFactNeighborY="-12672">
        <dgm:presLayoutVars>
          <dgm:bulletEnabled val="1"/>
        </dgm:presLayoutVars>
      </dgm:prSet>
      <dgm:spPr/>
    </dgm:pt>
    <dgm:pt modelId="{ED988951-DB3C-4175-B880-AE2B7C3D4B02}" type="pres">
      <dgm:prSet presAssocID="{73AE59A6-9752-40FA-AF4D-EADB91DA005A}" presName="sibTrans" presStyleLbl="sibTrans2D1" presStyleIdx="0" presStyleCnt="2"/>
      <dgm:spPr/>
    </dgm:pt>
    <dgm:pt modelId="{F8459162-B1A6-4884-A842-7B822F10444C}" type="pres">
      <dgm:prSet presAssocID="{73AE59A6-9752-40FA-AF4D-EADB91DA005A}" presName="connectorText" presStyleLbl="sibTrans2D1" presStyleIdx="0" presStyleCnt="2"/>
      <dgm:spPr/>
    </dgm:pt>
    <dgm:pt modelId="{51028210-17B9-451F-BED7-4F6B2B5D28EE}" type="pres">
      <dgm:prSet presAssocID="{1DC7CB4B-9B17-4D04-9642-89BDE93080C4}" presName="node" presStyleLbl="node1" presStyleIdx="1" presStyleCnt="3">
        <dgm:presLayoutVars>
          <dgm:bulletEnabled val="1"/>
        </dgm:presLayoutVars>
      </dgm:prSet>
      <dgm:spPr/>
    </dgm:pt>
    <dgm:pt modelId="{8E71966A-5533-4909-A3B9-2FBD47A14107}" type="pres">
      <dgm:prSet presAssocID="{85FDFDD1-CF33-464E-900C-EF7A7891F20A}" presName="sibTrans" presStyleLbl="sibTrans2D1" presStyleIdx="1" presStyleCnt="2"/>
      <dgm:spPr/>
    </dgm:pt>
    <dgm:pt modelId="{8094B50D-D81E-49F9-8013-F6920EA65723}" type="pres">
      <dgm:prSet presAssocID="{85FDFDD1-CF33-464E-900C-EF7A7891F20A}" presName="connectorText" presStyleLbl="sibTrans2D1" presStyleIdx="1" presStyleCnt="2"/>
      <dgm:spPr/>
    </dgm:pt>
    <dgm:pt modelId="{176F73EC-5C8E-4C42-997D-32A9BCC337E2}" type="pres">
      <dgm:prSet presAssocID="{78B68605-0134-44BC-B371-4DACB2960CFC}" presName="node" presStyleLbl="node1" presStyleIdx="2" presStyleCnt="3">
        <dgm:presLayoutVars>
          <dgm:bulletEnabled val="1"/>
        </dgm:presLayoutVars>
      </dgm:prSet>
      <dgm:spPr/>
    </dgm:pt>
  </dgm:ptLst>
  <dgm:cxnLst>
    <dgm:cxn modelId="{C76C790C-3661-4468-979C-07EE36B0930F}" srcId="{E76825A9-1AC1-43FF-BBE3-2B339AD9AB9C}" destId="{78B68605-0134-44BC-B371-4DACB2960CFC}" srcOrd="2" destOrd="0" parTransId="{0EB7C339-D912-43B2-B3D2-18CB889BC5F5}" sibTransId="{A0652E7C-F791-4C08-861F-69DEC2374AF0}"/>
    <dgm:cxn modelId="{D533D416-890A-40A4-9EA1-2C8386476ABC}" type="presOf" srcId="{73AE59A6-9752-40FA-AF4D-EADB91DA005A}" destId="{F8459162-B1A6-4884-A842-7B822F10444C}" srcOrd="1" destOrd="0" presId="urn:microsoft.com/office/officeart/2005/8/layout/process1"/>
    <dgm:cxn modelId="{A4AE2324-3EF7-495B-8099-5A9958FEC784}" type="presOf" srcId="{1DC7CB4B-9B17-4D04-9642-89BDE93080C4}" destId="{51028210-17B9-451F-BED7-4F6B2B5D28EE}" srcOrd="0" destOrd="0" presId="urn:microsoft.com/office/officeart/2005/8/layout/process1"/>
    <dgm:cxn modelId="{119ECA50-68F5-4CA3-86B9-77975593F31F}" type="presOf" srcId="{85FDFDD1-CF33-464E-900C-EF7A7891F20A}" destId="{8E71966A-5533-4909-A3B9-2FBD47A14107}" srcOrd="0" destOrd="0" presId="urn:microsoft.com/office/officeart/2005/8/layout/process1"/>
    <dgm:cxn modelId="{BC905A55-482C-43DD-9631-C9C9C2FAB8D1}" type="presOf" srcId="{78B68605-0134-44BC-B371-4DACB2960CFC}" destId="{176F73EC-5C8E-4C42-997D-32A9BCC337E2}" srcOrd="0" destOrd="0" presId="urn:microsoft.com/office/officeart/2005/8/layout/process1"/>
    <dgm:cxn modelId="{4336D98B-5488-4E29-9918-07353FB4846F}" type="presOf" srcId="{73AE59A6-9752-40FA-AF4D-EADB91DA005A}" destId="{ED988951-DB3C-4175-B880-AE2B7C3D4B02}" srcOrd="0" destOrd="0" presId="urn:microsoft.com/office/officeart/2005/8/layout/process1"/>
    <dgm:cxn modelId="{C74007A4-0DA9-4ECC-82E9-13E916F50946}" srcId="{E76825A9-1AC1-43FF-BBE3-2B339AD9AB9C}" destId="{1DC7CB4B-9B17-4D04-9642-89BDE93080C4}" srcOrd="1" destOrd="0" parTransId="{5EA3484D-DACC-46B7-AD6B-3E750E6A53C7}" sibTransId="{85FDFDD1-CF33-464E-900C-EF7A7891F20A}"/>
    <dgm:cxn modelId="{D1BC78B7-D9A2-4429-8420-96F9B6F6F2F5}" type="presOf" srcId="{BB696B61-BE27-4BAD-BAD0-8C41D72D2D94}" destId="{3D0A247B-0CA0-4DB6-9C52-2532879DBFB7}" srcOrd="0" destOrd="0" presId="urn:microsoft.com/office/officeart/2005/8/layout/process1"/>
    <dgm:cxn modelId="{77AF28F0-5621-4733-8473-85C1C343CF9B}" type="presOf" srcId="{E76825A9-1AC1-43FF-BBE3-2B339AD9AB9C}" destId="{4A6865DA-F010-47BD-AB93-FB49A4A30D6E}" srcOrd="0" destOrd="0" presId="urn:microsoft.com/office/officeart/2005/8/layout/process1"/>
    <dgm:cxn modelId="{E56C22F2-2492-4B5D-BD45-B0A8264A663D}" srcId="{E76825A9-1AC1-43FF-BBE3-2B339AD9AB9C}" destId="{BB696B61-BE27-4BAD-BAD0-8C41D72D2D94}" srcOrd="0" destOrd="0" parTransId="{6C856BDC-30ED-4159-AFF4-5A78D0410AEA}" sibTransId="{73AE59A6-9752-40FA-AF4D-EADB91DA005A}"/>
    <dgm:cxn modelId="{DFB9EFFA-1F8A-4FAB-A061-76EB5794A8AD}" type="presOf" srcId="{85FDFDD1-CF33-464E-900C-EF7A7891F20A}" destId="{8094B50D-D81E-49F9-8013-F6920EA65723}" srcOrd="1" destOrd="0" presId="urn:microsoft.com/office/officeart/2005/8/layout/process1"/>
    <dgm:cxn modelId="{3B734701-4CAF-426D-83C8-50A6B5039FEC}" type="presParOf" srcId="{4A6865DA-F010-47BD-AB93-FB49A4A30D6E}" destId="{3D0A247B-0CA0-4DB6-9C52-2532879DBFB7}" srcOrd="0" destOrd="0" presId="urn:microsoft.com/office/officeart/2005/8/layout/process1"/>
    <dgm:cxn modelId="{C2EE4629-2A32-44F6-944D-A3B5AE09AA27}" type="presParOf" srcId="{4A6865DA-F010-47BD-AB93-FB49A4A30D6E}" destId="{ED988951-DB3C-4175-B880-AE2B7C3D4B02}" srcOrd="1" destOrd="0" presId="urn:microsoft.com/office/officeart/2005/8/layout/process1"/>
    <dgm:cxn modelId="{6F56421C-3521-48D1-8D00-B475841A9AC5}" type="presParOf" srcId="{ED988951-DB3C-4175-B880-AE2B7C3D4B02}" destId="{F8459162-B1A6-4884-A842-7B822F10444C}" srcOrd="0" destOrd="0" presId="urn:microsoft.com/office/officeart/2005/8/layout/process1"/>
    <dgm:cxn modelId="{F997DE98-BFA9-4232-BE29-6652B1566760}" type="presParOf" srcId="{4A6865DA-F010-47BD-AB93-FB49A4A30D6E}" destId="{51028210-17B9-451F-BED7-4F6B2B5D28EE}" srcOrd="2" destOrd="0" presId="urn:microsoft.com/office/officeart/2005/8/layout/process1"/>
    <dgm:cxn modelId="{1727A796-5C66-4828-9F6C-7A324B5F1ECC}" type="presParOf" srcId="{4A6865DA-F010-47BD-AB93-FB49A4A30D6E}" destId="{8E71966A-5533-4909-A3B9-2FBD47A14107}" srcOrd="3" destOrd="0" presId="urn:microsoft.com/office/officeart/2005/8/layout/process1"/>
    <dgm:cxn modelId="{240A5251-9F97-4840-A569-2273805C1EBB}" type="presParOf" srcId="{8E71966A-5533-4909-A3B9-2FBD47A14107}" destId="{8094B50D-D81E-49F9-8013-F6920EA65723}" srcOrd="0" destOrd="0" presId="urn:microsoft.com/office/officeart/2005/8/layout/process1"/>
    <dgm:cxn modelId="{03764FDE-3CB5-4C59-A9C8-8EA6EEC23568}" type="presParOf" srcId="{4A6865DA-F010-47BD-AB93-FB49A4A30D6E}" destId="{176F73EC-5C8E-4C42-997D-32A9BCC337E2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A247B-0CA0-4DB6-9C52-2532879DBFB7}">
      <dsp:nvSpPr>
        <dsp:cNvPr id="0" name=""/>
        <dsp:cNvSpPr/>
      </dsp:nvSpPr>
      <dsp:spPr>
        <a:xfrm>
          <a:off x="0" y="966272"/>
          <a:ext cx="1848732" cy="10366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300" kern="1200" dirty="0"/>
        </a:p>
      </dsp:txBody>
      <dsp:txXfrm>
        <a:off x="30362" y="996634"/>
        <a:ext cx="1788008" cy="975896"/>
      </dsp:txXfrm>
    </dsp:sp>
    <dsp:sp modelId="{ED988951-DB3C-4175-B880-AE2B7C3D4B02}">
      <dsp:nvSpPr>
        <dsp:cNvPr id="0" name=""/>
        <dsp:cNvSpPr/>
      </dsp:nvSpPr>
      <dsp:spPr>
        <a:xfrm rot="161873">
          <a:off x="1978805" y="1379838"/>
          <a:ext cx="276385" cy="3218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1978851" y="1442264"/>
        <a:ext cx="193470" cy="193132"/>
      </dsp:txXfrm>
    </dsp:sp>
    <dsp:sp modelId="{51028210-17B9-451F-BED7-4F6B2B5D28EE}">
      <dsp:nvSpPr>
        <dsp:cNvPr id="0" name=""/>
        <dsp:cNvSpPr/>
      </dsp:nvSpPr>
      <dsp:spPr>
        <a:xfrm>
          <a:off x="2369636" y="1193887"/>
          <a:ext cx="1297930" cy="7787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CNN</a:t>
          </a:r>
        </a:p>
      </dsp:txBody>
      <dsp:txXfrm>
        <a:off x="2392445" y="1216696"/>
        <a:ext cx="1252312" cy="733140"/>
      </dsp:txXfrm>
    </dsp:sp>
    <dsp:sp modelId="{8E71966A-5533-4909-A3B9-2FBD47A14107}">
      <dsp:nvSpPr>
        <dsp:cNvPr id="0" name=""/>
        <dsp:cNvSpPr/>
      </dsp:nvSpPr>
      <dsp:spPr>
        <a:xfrm>
          <a:off x="3797359" y="1422323"/>
          <a:ext cx="275161" cy="3218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3797359" y="1486700"/>
        <a:ext cx="192613" cy="193132"/>
      </dsp:txXfrm>
    </dsp:sp>
    <dsp:sp modelId="{176F73EC-5C8E-4C42-997D-32A9BCC337E2}">
      <dsp:nvSpPr>
        <dsp:cNvPr id="0" name=""/>
        <dsp:cNvSpPr/>
      </dsp:nvSpPr>
      <dsp:spPr>
        <a:xfrm>
          <a:off x="4186738" y="1193887"/>
          <a:ext cx="1297930" cy="7787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daisy </a:t>
          </a:r>
        </a:p>
      </dsp:txBody>
      <dsp:txXfrm>
        <a:off x="4209547" y="1216696"/>
        <a:ext cx="1252312" cy="7331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2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39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87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00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9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38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047" y="6400800"/>
            <a:ext cx="12189460" cy="457200"/>
          </a:xfrm>
          <a:custGeom>
            <a:avLst/>
            <a:gdLst/>
            <a:ahLst/>
            <a:cxnLst/>
            <a:rect l="l" t="t" r="r" b="b"/>
            <a:pathLst>
              <a:path w="12189460" h="457200">
                <a:moveTo>
                  <a:pt x="12188952" y="0"/>
                </a:moveTo>
                <a:lnTo>
                  <a:pt x="0" y="0"/>
                </a:lnTo>
                <a:lnTo>
                  <a:pt x="0" y="457200"/>
                </a:lnTo>
                <a:lnTo>
                  <a:pt x="12188952" y="457200"/>
                </a:lnTo>
                <a:lnTo>
                  <a:pt x="12188952" y="0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334505"/>
            <a:ext cx="12189460" cy="64135"/>
          </a:xfrm>
          <a:custGeom>
            <a:avLst/>
            <a:gdLst/>
            <a:ahLst/>
            <a:cxnLst/>
            <a:rect l="l" t="t" r="r" b="b"/>
            <a:pathLst>
              <a:path w="12189460" h="64135">
                <a:moveTo>
                  <a:pt x="12188952" y="0"/>
                </a:moveTo>
                <a:lnTo>
                  <a:pt x="0" y="0"/>
                </a:lnTo>
                <a:lnTo>
                  <a:pt x="0" y="64008"/>
                </a:lnTo>
                <a:lnTo>
                  <a:pt x="12188952" y="64008"/>
                </a:lnTo>
                <a:lnTo>
                  <a:pt x="12188952" y="0"/>
                </a:lnTo>
                <a:close/>
              </a:path>
            </a:pathLst>
          </a:custGeom>
          <a:solidFill>
            <a:srgbClr val="E383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07769" y="4343400"/>
            <a:ext cx="9875520" cy="0"/>
          </a:xfrm>
          <a:custGeom>
            <a:avLst/>
            <a:gdLst/>
            <a:ahLst/>
            <a:cxnLst/>
            <a:rect l="l" t="t" r="r" b="b"/>
            <a:pathLst>
              <a:path w="9875520">
                <a:moveTo>
                  <a:pt x="0" y="0"/>
                </a:moveTo>
                <a:lnTo>
                  <a:pt x="9875520" y="0"/>
                </a:lnTo>
              </a:path>
            </a:pathLst>
          </a:custGeom>
          <a:ln w="635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4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03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92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5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400799"/>
            <a:ext cx="12192000" cy="457200"/>
          </a:xfrm>
          <a:custGeom>
            <a:avLst/>
            <a:gdLst/>
            <a:ahLst/>
            <a:cxnLst/>
            <a:rect l="l" t="t" r="r" b="b"/>
            <a:pathLst>
              <a:path w="12192000" h="457200">
                <a:moveTo>
                  <a:pt x="12192000" y="0"/>
                </a:moveTo>
                <a:lnTo>
                  <a:pt x="0" y="0"/>
                </a:lnTo>
                <a:lnTo>
                  <a:pt x="0" y="457200"/>
                </a:lnTo>
                <a:lnTo>
                  <a:pt x="12192000" y="4572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BC57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6334505"/>
            <a:ext cx="12192000" cy="66040"/>
          </a:xfrm>
          <a:custGeom>
            <a:avLst/>
            <a:gdLst/>
            <a:ahLst/>
            <a:cxnLst/>
            <a:rect l="l" t="t" r="r" b="b"/>
            <a:pathLst>
              <a:path w="12192000" h="66039">
                <a:moveTo>
                  <a:pt x="12192000" y="0"/>
                </a:moveTo>
                <a:lnTo>
                  <a:pt x="0" y="0"/>
                </a:lnTo>
                <a:lnTo>
                  <a:pt x="0" y="65532"/>
                </a:lnTo>
                <a:lnTo>
                  <a:pt x="12192000" y="65532"/>
                </a:lnTo>
                <a:lnTo>
                  <a:pt x="12192000" y="0"/>
                </a:lnTo>
                <a:close/>
              </a:path>
            </a:pathLst>
          </a:custGeom>
          <a:solidFill>
            <a:srgbClr val="E383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93291" y="1738122"/>
            <a:ext cx="9966960" cy="0"/>
          </a:xfrm>
          <a:custGeom>
            <a:avLst/>
            <a:gdLst/>
            <a:ahLst/>
            <a:cxnLst/>
            <a:rect l="l" t="t" r="r" b="b"/>
            <a:pathLst>
              <a:path w="9966960">
                <a:moveTo>
                  <a:pt x="0" y="0"/>
                </a:moveTo>
                <a:lnTo>
                  <a:pt x="9966960" y="0"/>
                </a:lnTo>
              </a:path>
            </a:pathLst>
          </a:custGeom>
          <a:ln w="635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76019" y="926846"/>
            <a:ext cx="3926204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10525" y="2547721"/>
            <a:ext cx="6598284" cy="32486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4/15/2022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55D16CB-4D25-4406-9B07-8BE179F55300}" type="datetimeFigureOut">
              <a:rPr lang="en-US" smtClean="0"/>
              <a:t>4/15/2022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3843794-2D4D-4569-93F6-7099614347C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3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simplilearn.com/tutorials/deep-learning-tutorial/perceptron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mathworks.com/academia/tah-portal/university-of-texas-at-tyler-1108545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mathworks.com/academia/tah-portal/university-of-texas-at-tyler-1108545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7" Type="http://schemas.openxmlformats.org/officeDocument/2006/relationships/image" Target="../media/image47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.jpg"/><Relationship Id="rId4" Type="http://schemas.openxmlformats.org/officeDocument/2006/relationships/image" Target="../media/image45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uru99.com/machine-learning-vs-deep-learning.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85171" y="2587621"/>
            <a:ext cx="5515610" cy="1379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3340">
              <a:lnSpc>
                <a:spcPct val="100000"/>
              </a:lnSpc>
              <a:spcBef>
                <a:spcPts val="95"/>
              </a:spcBef>
            </a:pPr>
            <a:r>
              <a:rPr lang="en-US" sz="2400" b="1" spc="-5" dirty="0">
                <a:solidFill>
                  <a:srgbClr val="001F5F"/>
                </a:solidFill>
                <a:latin typeface="Times New Roman"/>
                <a:cs typeface="Times New Roman"/>
              </a:rPr>
              <a:t>       Deep Dive into Deep Learning</a:t>
            </a:r>
            <a:endParaRPr lang="en-US" sz="2000" dirty="0">
              <a:latin typeface="Times New Roman"/>
              <a:cs typeface="Times New Roman"/>
            </a:endParaRPr>
          </a:p>
          <a:p>
            <a:pPr marL="12700" marR="41275" indent="674370">
              <a:lnSpc>
                <a:spcPct val="151700"/>
              </a:lnSpc>
              <a:spcBef>
                <a:spcPts val="980"/>
              </a:spcBef>
            </a:pPr>
            <a:r>
              <a:rPr lang="en-US" sz="2000" spc="175" dirty="0">
                <a:solidFill>
                  <a:srgbClr val="001F5F"/>
                </a:solidFill>
                <a:latin typeface="Times New Roman"/>
                <a:cs typeface="Times New Roman"/>
              </a:rPr>
              <a:t>PREMANANDA </a:t>
            </a:r>
            <a:r>
              <a:rPr lang="en-US" sz="2000" spc="160" dirty="0">
                <a:solidFill>
                  <a:srgbClr val="001F5F"/>
                </a:solidFill>
                <a:latin typeface="Times New Roman"/>
                <a:cs typeface="Times New Roman"/>
              </a:rPr>
              <a:t>INDIC, </a:t>
            </a:r>
            <a:r>
              <a:rPr lang="en-US" sz="2000" spc="155" dirty="0">
                <a:solidFill>
                  <a:srgbClr val="001F5F"/>
                </a:solidFill>
                <a:latin typeface="Times New Roman"/>
                <a:cs typeface="Times New Roman"/>
              </a:rPr>
              <a:t>PH.D.  </a:t>
            </a:r>
            <a:r>
              <a:rPr lang="en-US" sz="2000" spc="-35" dirty="0">
                <a:solidFill>
                  <a:srgbClr val="001F5F"/>
                </a:solidFill>
                <a:latin typeface="Times New Roman"/>
                <a:cs typeface="Times New Roman"/>
              </a:rPr>
              <a:t>DEPARTMENT </a:t>
            </a:r>
            <a:r>
              <a:rPr lang="en-US" sz="2000" spc="-5" dirty="0">
                <a:solidFill>
                  <a:srgbClr val="001F5F"/>
                </a:solidFill>
                <a:latin typeface="Times New Roman"/>
                <a:cs typeface="Times New Roman"/>
              </a:rPr>
              <a:t>OF ELECTRICAL</a:t>
            </a:r>
            <a:r>
              <a:rPr lang="en-US" sz="2000" spc="-2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lang="en-US" sz="2000" spc="-5" dirty="0">
                <a:solidFill>
                  <a:srgbClr val="001F5F"/>
                </a:solidFill>
                <a:latin typeface="Times New Roman"/>
                <a:cs typeface="Times New Roman"/>
              </a:rPr>
              <a:t>ENGINEERING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43255" y="106679"/>
            <a:ext cx="1517904" cy="14782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1920" y="5203697"/>
            <a:ext cx="6003785" cy="10751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478109" y="5588654"/>
            <a:ext cx="5475067" cy="5060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80899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From biological neural to artificial neural network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BFDA4876-2641-44E4-AD2E-30504B93A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151665"/>
            <a:ext cx="5876263" cy="37511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161E6C-67C4-44AB-B0A4-8C2B8B88ADB0}"/>
              </a:ext>
            </a:extLst>
          </p:cNvPr>
          <p:cNvSpPr txBox="1"/>
          <p:nvPr/>
        </p:nvSpPr>
        <p:spPr>
          <a:xfrm>
            <a:off x="2731375" y="5791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Sensory receptors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302A54B-67B4-4546-87E8-076E4125CA0C}"/>
              </a:ext>
            </a:extLst>
          </p:cNvPr>
          <p:cNvSpPr txBox="1"/>
          <p:nvPr/>
        </p:nvSpPr>
        <p:spPr>
          <a:xfrm>
            <a:off x="5334000" y="5791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Neurons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450EDF-37BE-47A8-BB09-49CFB1C241FA}"/>
              </a:ext>
            </a:extLst>
          </p:cNvPr>
          <p:cNvSpPr txBox="1"/>
          <p:nvPr/>
        </p:nvSpPr>
        <p:spPr>
          <a:xfrm>
            <a:off x="7705063" y="5718198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Brain centers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B2467AD-FDF8-4A5A-9155-62284899115A}"/>
              </a:ext>
            </a:extLst>
          </p:cNvPr>
          <p:cNvCxnSpPr>
            <a:cxnSpLocks/>
          </p:cNvCxnSpPr>
          <p:nvPr/>
        </p:nvCxnSpPr>
        <p:spPr>
          <a:xfrm flipH="1" flipV="1">
            <a:off x="3048000" y="2667000"/>
            <a:ext cx="1219200" cy="6096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F87942E-1363-49E9-BCD7-DA779B27416A}"/>
              </a:ext>
            </a:extLst>
          </p:cNvPr>
          <p:cNvSpPr txBox="1"/>
          <p:nvPr/>
        </p:nvSpPr>
        <p:spPr>
          <a:xfrm>
            <a:off x="1828800" y="2438400"/>
            <a:ext cx="990600" cy="382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weights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69F993-BFE0-4CBB-820D-50BFA828AF28}"/>
              </a:ext>
            </a:extLst>
          </p:cNvPr>
          <p:cNvSpPr txBox="1"/>
          <p:nvPr/>
        </p:nvSpPr>
        <p:spPr>
          <a:xfrm>
            <a:off x="8077200" y="2895600"/>
            <a:ext cx="4445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Important: </a:t>
            </a:r>
          </a:p>
          <a:p>
            <a:r>
              <a:rPr lang="en-US" b="1" dirty="0">
                <a:solidFill>
                  <a:srgbClr val="FF0000"/>
                </a:solidFill>
              </a:rPr>
              <a:t>Output of each neuron produces 1 or 0</a:t>
            </a:r>
          </a:p>
        </p:txBody>
      </p:sp>
    </p:spTree>
    <p:extLst>
      <p:ext uri="{BB962C8B-B14F-4D97-AF65-F5344CB8AC3E}">
        <p14:creationId xmlns:p14="http://schemas.microsoft.com/office/powerpoint/2010/main" val="3268920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FB1F48-056B-4788-A539-54D9113C94B3}"/>
              </a:ext>
            </a:extLst>
          </p:cNvPr>
          <p:cNvSpPr txBox="1"/>
          <p:nvPr/>
        </p:nvSpPr>
        <p:spPr>
          <a:xfrm>
            <a:off x="8382000" y="5867400"/>
            <a:ext cx="438148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hlinkClick r:id="rId2"/>
              </a:rPr>
              <a:t>What is Perceptron: A Beginners Guide for Perceptron [Updated]</a:t>
            </a:r>
            <a:endParaRPr lang="en-US" sz="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09E0AB-4AF1-4F24-88C2-97CB60AB1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575953"/>
            <a:ext cx="10705504" cy="38286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C98F87F-B891-4EE2-9637-F4446C7192CC}"/>
              </a:ext>
            </a:extLst>
          </p:cNvPr>
          <p:cNvSpPr txBox="1"/>
          <p:nvPr/>
        </p:nvSpPr>
        <p:spPr>
          <a:xfrm>
            <a:off x="1066800" y="190812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18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How Artificial Neural Network Works? </a:t>
            </a:r>
            <a:endParaRPr lang="en-US" sz="18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1257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28E723-432D-4D91-A4C8-E236DECEEA2F}"/>
              </a:ext>
            </a:extLst>
          </p:cNvPr>
          <p:cNvSpPr txBox="1"/>
          <p:nvPr/>
        </p:nvSpPr>
        <p:spPr>
          <a:xfrm>
            <a:off x="1173960" y="183847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5270" indent="-243204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Activation Functions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83BC1EE-4DC9-4D33-87E7-C0C225AF347B}"/>
              </a:ext>
            </a:extLst>
          </p:cNvPr>
          <p:cNvSpPr txBox="1"/>
          <p:nvPr/>
        </p:nvSpPr>
        <p:spPr>
          <a:xfrm>
            <a:off x="3657600" y="6019800"/>
            <a:ext cx="9525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https://medium.com/@shrutijadon/survey-on-activation-functions-for-deep-learning-9689331ba092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0C26C5D-FB9F-4A27-9FF7-9920B1D27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517701"/>
            <a:ext cx="7620000" cy="3474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0367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APPROACHES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>
              <a:spcBef>
                <a:spcPts val="30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Gradient Descent</a:t>
            </a:r>
          </a:p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>
              <a:spcBef>
                <a:spcPts val="3000"/>
              </a:spcBef>
              <a:spcAft>
                <a:spcPts val="2400"/>
              </a:spcAft>
              <a:buNone/>
            </a:pP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3517999"/>
            <a:ext cx="3746608" cy="28099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966575" y="5945068"/>
                <a:ext cx="9092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𝜃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575" y="5945068"/>
                <a:ext cx="909205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771032" y="6000227"/>
                <a:ext cx="9092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𝜃</m:t>
                          </m:r>
                        </m:e>
                        <m:sub>
                          <m:r>
                            <a:rPr kumimoji="0" lang="en-US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032" y="6000227"/>
                <a:ext cx="909205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5664" y="4564557"/>
                <a:ext cx="9092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𝐽</m:t>
                      </m:r>
                    </m:oMath>
                  </m:oMathPara>
                </a14:m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64" y="4564557"/>
                <a:ext cx="909205" cy="369332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5-Point Star 9"/>
          <p:cNvSpPr/>
          <p:nvPr/>
        </p:nvSpPr>
        <p:spPr>
          <a:xfrm>
            <a:off x="2359281" y="5592439"/>
            <a:ext cx="255578" cy="16861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A15E137-C1C5-46D0-AB72-74E60D67EEC6}"/>
                  </a:ext>
                </a:extLst>
              </p:cNvPr>
              <p:cNvSpPr txBox="1"/>
              <p:nvPr/>
            </p:nvSpPr>
            <p:spPr>
              <a:xfrm>
                <a:off x="30480" y="2961757"/>
                <a:ext cx="6096000" cy="3782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l-GR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l-G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ϴ</m:t>
                        </m:r>
                      </m:e>
                      <m:sup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+1</m:t>
                        </m:r>
                      </m:sup>
                    </m:sSup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l-G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l-G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ϴ</m:t>
                        </m:r>
                      </m:e>
                      <m:sup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−</m:t>
                    </m:r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𝛾</m:t>
                    </m:r>
                    <m:sSub>
                      <m:sSubPr>
                        <m:ctrl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l-G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ϴ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J</m:t>
                    </m:r>
                    <m:r>
                      <a:rPr kumimoji="0" lang="en-US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kumimoji="0" lang="el-GR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ϴ</m:t>
                    </m:r>
                  </m:oMath>
                </a14:m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)   (Standard Machine Learning)</a:t>
                </a:r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A15E137-C1C5-46D0-AB72-74E60D67EE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" y="2961757"/>
                <a:ext cx="6096000" cy="378245"/>
              </a:xfrm>
              <a:prstGeom prst="rect">
                <a:avLst/>
              </a:prstGeom>
              <a:blipFill>
                <a:blip r:embed="rId6"/>
                <a:stretch>
                  <a:fillRect t="-8065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>
            <a:extLst>
              <a:ext uri="{FF2B5EF4-FFF2-40B4-BE49-F238E27FC236}">
                <a16:creationId xmlns:a16="http://schemas.microsoft.com/office/drawing/2014/main" id="{A49337C5-B19A-4D4D-B0D6-6D9B4D8310F1}"/>
              </a:ext>
            </a:extLst>
          </p:cNvPr>
          <p:cNvSpPr/>
          <p:nvPr/>
        </p:nvSpPr>
        <p:spPr>
          <a:xfrm>
            <a:off x="7620000" y="3733800"/>
            <a:ext cx="1600200" cy="144780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B8F5287-3B1B-40FE-A6C5-1408C582743B}"/>
              </a:ext>
            </a:extLst>
          </p:cNvPr>
          <p:cNvCxnSpPr>
            <a:endCxn id="2" idx="1"/>
          </p:cNvCxnSpPr>
          <p:nvPr/>
        </p:nvCxnSpPr>
        <p:spPr>
          <a:xfrm>
            <a:off x="6629400" y="3200400"/>
            <a:ext cx="1224944" cy="745425"/>
          </a:xfrm>
          <a:prstGeom prst="straightConnector1">
            <a:avLst/>
          </a:prstGeom>
          <a:ln>
            <a:solidFill>
              <a:srgbClr val="001F5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6DC50A-A2C6-4F34-9C24-4810032E9D69}"/>
              </a:ext>
            </a:extLst>
          </p:cNvPr>
          <p:cNvCxnSpPr>
            <a:cxnSpLocks/>
          </p:cNvCxnSpPr>
          <p:nvPr/>
        </p:nvCxnSpPr>
        <p:spPr>
          <a:xfrm flipV="1">
            <a:off x="6096000" y="4802277"/>
            <a:ext cx="1640488" cy="381000"/>
          </a:xfrm>
          <a:prstGeom prst="straightConnector1">
            <a:avLst/>
          </a:prstGeom>
          <a:ln>
            <a:solidFill>
              <a:srgbClr val="001F5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50BF08D-5F46-4FB6-AB69-D97BB63CBE7A}"/>
              </a:ext>
            </a:extLst>
          </p:cNvPr>
          <p:cNvSpPr txBox="1"/>
          <p:nvPr/>
        </p:nvSpPr>
        <p:spPr>
          <a:xfrm>
            <a:off x="7087986" y="4900533"/>
            <a:ext cx="60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A87E2A-6AF5-4A83-8976-715893DC2B12}"/>
              </a:ext>
            </a:extLst>
          </p:cNvPr>
          <p:cNvSpPr txBox="1"/>
          <p:nvPr/>
        </p:nvSpPr>
        <p:spPr>
          <a:xfrm>
            <a:off x="7241872" y="3348109"/>
            <a:ext cx="60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w1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587C7EC-8624-4096-9B7A-EF393FBE8998}"/>
              </a:ext>
            </a:extLst>
          </p:cNvPr>
          <p:cNvCxnSpPr>
            <a:cxnSpLocks/>
            <a:stCxn id="2" idx="6"/>
          </p:cNvCxnSpPr>
          <p:nvPr/>
        </p:nvCxnSpPr>
        <p:spPr>
          <a:xfrm>
            <a:off x="9220200" y="4457700"/>
            <a:ext cx="1676400" cy="0"/>
          </a:xfrm>
          <a:prstGeom prst="straightConnector1">
            <a:avLst/>
          </a:prstGeom>
          <a:ln>
            <a:solidFill>
              <a:srgbClr val="001F5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2D4C4C5-7870-4422-A9F9-5EA41B6409A6}"/>
              </a:ext>
            </a:extLst>
          </p:cNvPr>
          <p:cNvSpPr txBox="1"/>
          <p:nvPr/>
        </p:nvSpPr>
        <p:spPr>
          <a:xfrm>
            <a:off x="10974186" y="4195225"/>
            <a:ext cx="608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A6DBA1B-4D3D-466C-8347-34370533414D}"/>
                  </a:ext>
                </a:extLst>
              </p:cNvPr>
              <p:cNvSpPr txBox="1"/>
              <p:nvPr/>
            </p:nvSpPr>
            <p:spPr>
              <a:xfrm>
                <a:off x="9611615" y="4693938"/>
                <a:ext cx="6096912" cy="3912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J</m:t>
                    </m:r>
                  </m:oMath>
                </a14:m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A6DBA1B-4D3D-466C-8347-3437053341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1615" y="4693938"/>
                <a:ext cx="6096912" cy="391261"/>
              </a:xfrm>
              <a:prstGeom prst="rect">
                <a:avLst/>
              </a:prstGeom>
              <a:blipFill>
                <a:blip r:embed="rId7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71C261-F72C-427D-A2E3-1E824CCDC76D}"/>
                  </a:ext>
                </a:extLst>
              </p:cNvPr>
              <p:cNvSpPr txBox="1"/>
              <p:nvPr/>
            </p:nvSpPr>
            <p:spPr>
              <a:xfrm>
                <a:off x="7162344" y="2776610"/>
                <a:ext cx="6096912" cy="374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kumimoji="0" lang="el-GR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+1</m:t>
                        </m:r>
                      </m:sup>
                    </m:sSup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kumimoji="0" lang="el-GR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</m:sSup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Times New Roman" panose="02020603050405020304" pitchFamily="18" charset="0"/>
                      </a:rPr>
                      <m:t>−</m:t>
                    </m:r>
                    <m:r>
                      <a:rPr kumimoji="0" lang="en-US" sz="1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𝛾</m:t>
                    </m:r>
                    <m:sSub>
                      <m:sSubPr>
                        <m:ctrl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a:rPr kumimoji="0" lang="en-US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206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sub>
                    </m:sSub>
                    <m:r>
                      <m:rPr>
                        <m:sty m:val="p"/>
                      </m:rPr>
                      <a:rPr kumimoji="0" lang="en-US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J</m:t>
                    </m:r>
                  </m:oMath>
                </a14:m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  </a:t>
                </a:r>
                <a:endParaRPr lang="en-US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71C261-F72C-427D-A2E3-1E824CCDC7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344" y="2776610"/>
                <a:ext cx="6096912" cy="374270"/>
              </a:xfrm>
              <a:prstGeom prst="rect">
                <a:avLst/>
              </a:prstGeom>
              <a:blipFill>
                <a:blip r:embed="rId8"/>
                <a:stretch>
                  <a:fillRect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833A0995-2D8C-42C3-B4DF-2988D8F7FDEB}"/>
              </a:ext>
            </a:extLst>
          </p:cNvPr>
          <p:cNvSpPr txBox="1"/>
          <p:nvPr/>
        </p:nvSpPr>
        <p:spPr>
          <a:xfrm>
            <a:off x="7971129" y="4267200"/>
            <a:ext cx="944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1061485-9DB8-4563-82B5-0D3C3D0F43DC}"/>
                  </a:ext>
                </a:extLst>
              </p:cNvPr>
              <p:cNvSpPr txBox="1"/>
              <p:nvPr/>
            </p:nvSpPr>
            <p:spPr>
              <a:xfrm>
                <a:off x="6841797" y="5761053"/>
                <a:ext cx="2073603" cy="2989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J</m:t>
                    </m:r>
                  </m:oMath>
                </a14:m>
                <a:r>
                  <a:rPr lang="en-US" dirty="0"/>
                  <a:t> =</a:t>
                </a:r>
                <a:r>
                  <a:rPr lang="en-US" dirty="0">
                    <a:solidFill>
                      <a:srgbClr val="002060"/>
                    </a:solidFill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m:rPr>
                        <m:sty m:val="p"/>
                      </m:rPr>
                      <a:rPr lang="en-US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J</m:t>
                    </m:r>
                    <m:sSub>
                      <m:sSubPr>
                        <m:ctrlP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∇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sub>
                    </m:sSub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y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21061485-9DB8-4563-82B5-0D3C3D0F4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1797" y="5761053"/>
                <a:ext cx="2073603" cy="298928"/>
              </a:xfrm>
              <a:prstGeom prst="rect">
                <a:avLst/>
              </a:prstGeom>
              <a:blipFill>
                <a:blip r:embed="rId9"/>
                <a:stretch>
                  <a:fillRect l="-3812" t="-24490" b="-4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EE29DA2-AC5B-4F14-9CB9-6F8C37E94AF8}"/>
              </a:ext>
            </a:extLst>
          </p:cNvPr>
          <p:cNvCxnSpPr>
            <a:cxnSpLocks/>
          </p:cNvCxnSpPr>
          <p:nvPr/>
        </p:nvCxnSpPr>
        <p:spPr>
          <a:xfrm flipH="1">
            <a:off x="9201720" y="4682492"/>
            <a:ext cx="1694880" cy="0"/>
          </a:xfrm>
          <a:prstGeom prst="straightConnector1">
            <a:avLst/>
          </a:prstGeom>
          <a:ln w="38100">
            <a:solidFill>
              <a:srgbClr val="FF0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31E19C43-0A62-4E0E-B4E7-9AC083B4ECAF}"/>
              </a:ext>
            </a:extLst>
          </p:cNvPr>
          <p:cNvSpPr txBox="1"/>
          <p:nvPr/>
        </p:nvSpPr>
        <p:spPr>
          <a:xfrm>
            <a:off x="7620000" y="23622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Back Propagation Algorithm (ANN)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758E219-AE24-4227-B23A-AAA1CC142C0B}"/>
                  </a:ext>
                </a:extLst>
              </p:cNvPr>
              <p:cNvSpPr/>
              <p:nvPr/>
            </p:nvSpPr>
            <p:spPr>
              <a:xfrm>
                <a:off x="-554862" y="2408285"/>
                <a:ext cx="6038191" cy="6805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𝐽</m:t>
                      </m:r>
                      <m:r>
                        <a:rPr lang="en-US" sz="140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⟨"/>
                          <m:endChr m:val="⟩"/>
                          <m:ctrlPr>
                            <a:rPr lang="en-US" sz="1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1400" i="1">
                                              <a:solidFill>
                                                <a:srgbClr val="002060"/>
                                              </a:solidFill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p>
                                  </m:sSup>
                                  <m:r>
                                    <a:rPr lang="en-US" sz="1400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1400" i="1">
                                          <a:solidFill>
                                            <a:srgbClr val="00206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p>
                                  </m:sSup>
                                </m:e>
                              </m:d>
                            </m:e>
                            <m:sup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sz="1400" b="0" i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𝑌</m:t>
                                  </m:r>
                                </m:e>
                              </m:acc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𝑌</m:t>
                              </m:r>
                            </m:e>
                          </m:d>
                        </m:e>
                        <m:sup>
                          <m: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p>
                      <m:d>
                        <m:dPr>
                          <m:ctrlP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400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𝑌</m:t>
                              </m:r>
                            </m:e>
                          </m:acc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𝑌</m:t>
                          </m:r>
                        </m:e>
                      </m:d>
                      <m:r>
                        <a:rPr lang="en-US" sz="1400" b="0" i="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p>
                        <m:e>
                          <m:sSup>
                            <m:sSupPr>
                              <m:ctrlP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𝜃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1400" b="0" i="1" smtClean="0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p>
                              </m:sSup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1400" b="0" i="1" smtClean="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758E219-AE24-4227-B23A-AAA1CC142C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554862" y="2408285"/>
                <a:ext cx="6038191" cy="68050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885DD7E-9481-48E2-9970-D5E8CB1F0DA8}"/>
                  </a:ext>
                </a:extLst>
              </p:cNvPr>
              <p:cNvSpPr txBox="1"/>
              <p:nvPr/>
            </p:nvSpPr>
            <p:spPr>
              <a:xfrm>
                <a:off x="217273" y="2170032"/>
                <a:ext cx="6096000" cy="3843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sz="1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acc>
                      </m:e>
                      <m:sup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p>
                    </m:sSup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8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sSub>
                          <m:sSubPr>
                            <m:ctrlPr>
                              <a:rPr lang="en-US" sz="1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sz="1800" b="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p>
                    </m:sSubSup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+……….+</m:t>
                    </m:r>
                    <m:sSub>
                      <m:sSubPr>
                        <m:ctrlP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sSubSup>
                      <m:sSubSupPr>
                        <m:ctrlP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  <m:sup>
                        <m:r>
                          <a:rPr lang="en-US" sz="1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p>
                    </m:sSubSup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</m:t>
                    </m:r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=1,2,……..</m:t>
                    </m:r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sz="1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/>
                  <a:t>      </a:t>
                </a:r>
              </a:p>
            </p:txBody>
          </p:sp>
        </mc:Choice>
        <mc:Fallback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885DD7E-9481-48E2-9970-D5E8CB1F0D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273" y="2170032"/>
                <a:ext cx="6096000" cy="384336"/>
              </a:xfrm>
              <a:prstGeom prst="rect">
                <a:avLst/>
              </a:prstGeom>
              <a:blipFill>
                <a:blip r:embed="rId11"/>
                <a:stretch>
                  <a:fillRect t="-6349" b="-2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733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669669"/>
            <a:ext cx="4203700" cy="470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904" marR="5080" indent="-255904">
              <a:lnSpc>
                <a:spcPct val="1387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 Application of Deep Learning</a:t>
            </a:r>
            <a:endParaRPr lang="en-US" sz="2400" spc="-65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7D4F78-2DF1-4728-B839-D0C66A0039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3602" r="33232" b="2340"/>
          <a:stretch/>
        </p:blipFill>
        <p:spPr>
          <a:xfrm>
            <a:off x="6553200" y="2139669"/>
            <a:ext cx="4495800" cy="184115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AD337EE-034D-4009-B062-DE2D5518C1E6}"/>
              </a:ext>
            </a:extLst>
          </p:cNvPr>
          <p:cNvSpPr txBox="1"/>
          <p:nvPr/>
        </p:nvSpPr>
        <p:spPr>
          <a:xfrm>
            <a:off x="131340" y="5695894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u="sng" dirty="0">
                <a:solidFill>
                  <a:srgbClr val="1563FF"/>
                </a:solidFill>
              </a:rPr>
              <a:t>http://dafne%20van%20kuppevelt/</a:t>
            </a:r>
          </a:p>
          <a:p>
            <a:r>
              <a:rPr lang="en-US" sz="1000" u="sng" dirty="0">
                <a:solidFill>
                  <a:srgbClr val="1563FF"/>
                </a:solidFill>
              </a:rPr>
              <a:t>https://www.semanticscholar.org/paper/Human-like-Autonomous-Vehicle-Speed-Control-by-Deep-Zhang-Sun/9ed56cf584eb66bdf576fcc58e84fecb2f51f547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595090-5CAE-4C32-BDBE-36E755937E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507" b="5748"/>
          <a:stretch/>
        </p:blipFill>
        <p:spPr>
          <a:xfrm>
            <a:off x="793922" y="2305361"/>
            <a:ext cx="3390900" cy="1647914"/>
          </a:xfrm>
          <a:prstGeom prst="rect">
            <a:avLst/>
          </a:prstGeom>
          <a:ln>
            <a:solidFill>
              <a:srgbClr val="3A5A94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D93462-5B6B-4D23-AAB5-A32353474058}"/>
              </a:ext>
            </a:extLst>
          </p:cNvPr>
          <p:cNvSpPr txBox="1"/>
          <p:nvPr/>
        </p:nvSpPr>
        <p:spPr>
          <a:xfrm>
            <a:off x="7924800" y="3932085"/>
            <a:ext cx="228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 spc="-65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/>
              <a:t>Image Recognition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8CEA4B-ACB3-4D20-90D8-FD60AB6237E5}"/>
              </a:ext>
            </a:extLst>
          </p:cNvPr>
          <p:cNvSpPr txBox="1"/>
          <p:nvPr/>
        </p:nvSpPr>
        <p:spPr>
          <a:xfrm>
            <a:off x="1480751" y="4004590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spc="-65" dirty="0">
                <a:solidFill>
                  <a:srgbClr val="001F5F"/>
                </a:solidFill>
                <a:latin typeface="Times New Roman"/>
                <a:cs typeface="Times New Roman"/>
              </a:rPr>
              <a:t>Cruise Assistance</a:t>
            </a:r>
            <a:endParaRPr lang="en-US" sz="1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86EE643-BCAE-467E-A649-D976AB9EB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8450" y="4412020"/>
            <a:ext cx="4838700" cy="1771650"/>
          </a:xfrm>
          <a:prstGeom prst="rect">
            <a:avLst/>
          </a:prstGeom>
          <a:ln>
            <a:solidFill>
              <a:srgbClr val="3A5A94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73E5172-7392-4808-B803-985B2E27D332}"/>
              </a:ext>
            </a:extLst>
          </p:cNvPr>
          <p:cNvSpPr txBox="1"/>
          <p:nvPr/>
        </p:nvSpPr>
        <p:spPr>
          <a:xfrm>
            <a:off x="2819400" y="5019054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 spc="-65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/>
              <a:t>Medical Imaging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385300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INTRODUCTION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  <a:buFont typeface="Wingdings"/>
              <a:buChar char=""/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DIFFERENT DEEP LEARNING</a:t>
            </a:r>
            <a:r>
              <a:rPr lang="en-US" sz="2400" spc="-1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APPROACHES WITH EXAMPLES 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QUESTIONS</a:t>
            </a:r>
            <a:endParaRPr lang="en-US"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702995"/>
            <a:ext cx="9385300" cy="24365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lang="en-US" sz="2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DIFFERENT DEEP LEARNING</a:t>
            </a:r>
            <a:r>
              <a:rPr lang="en-US" sz="2400" spc="-1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APPROACHES WITH EXAMPLES 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sz="2850" dirty="0">
              <a:latin typeface="Times New Roman"/>
              <a:cs typeface="Times New Roman"/>
            </a:endParaRP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		</a:t>
            </a:r>
            <a:r>
              <a:rPr lang="en-US"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Convolutional Neural Network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		Long Short-Term Memory</a:t>
            </a:r>
            <a:endParaRPr lang="en-US" sz="2400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9663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716619"/>
            <a:ext cx="9385300" cy="24365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lang="en-US" sz="2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DIFFERENT DEEP LEARNING</a:t>
            </a:r>
            <a:r>
              <a:rPr lang="en-US" sz="2400" spc="-1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APPROACHES WITH EXAMPLES 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sz="2850" dirty="0">
              <a:latin typeface="Times New Roman"/>
              <a:cs typeface="Times New Roman"/>
            </a:endParaRP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		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Convolutional Neural Network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		Long Short-Term Memory</a:t>
            </a:r>
            <a:endParaRPr lang="en-US" sz="2400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8613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20A57BF-7CDC-440F-BDAB-7779F60B5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438400"/>
            <a:ext cx="9410700" cy="392985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48EEAF-CD66-412A-9E98-629D73EF4CC9}"/>
              </a:ext>
            </a:extLst>
          </p:cNvPr>
          <p:cNvSpPr txBox="1"/>
          <p:nvPr/>
        </p:nvSpPr>
        <p:spPr>
          <a:xfrm>
            <a:off x="1066800" y="1796473"/>
            <a:ext cx="838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5270" indent="-243204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Convolutional Neural Network  (</a:t>
            </a:r>
            <a:r>
              <a:rPr lang="en-US" sz="2400" spc="-30">
                <a:solidFill>
                  <a:srgbClr val="001F5F"/>
                </a:solidFill>
                <a:latin typeface="Times New Roman"/>
                <a:cs typeface="Times New Roman"/>
              </a:rPr>
              <a:t>Finite Impulse </a:t>
            </a: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Response)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9CDFBD-F782-4094-8CCE-AFD005497406}"/>
              </a:ext>
            </a:extLst>
          </p:cNvPr>
          <p:cNvSpPr txBox="1"/>
          <p:nvPr/>
        </p:nvSpPr>
        <p:spPr>
          <a:xfrm>
            <a:off x="34636" y="5998924"/>
            <a:ext cx="1257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https://towardsdatascience.com/a-comprehensive-guide-to-convolutional-neural-networks-the-eli5-way-3bd2b1164a53</a:t>
            </a:r>
          </a:p>
        </p:txBody>
      </p:sp>
    </p:spTree>
    <p:extLst>
      <p:ext uri="{BB962C8B-B14F-4D97-AF65-F5344CB8AC3E}">
        <p14:creationId xmlns:p14="http://schemas.microsoft.com/office/powerpoint/2010/main" val="1504164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8166100" cy="14542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Convolutional Neural Network  (Pretrained Network)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200" dirty="0" err="1">
                <a:solidFill>
                  <a:srgbClr val="001F5F"/>
                </a:solidFill>
                <a:latin typeface="Times New Roman"/>
                <a:cs typeface="Times New Roman"/>
              </a:rPr>
              <a:t>GoogLeNet</a:t>
            </a:r>
            <a:r>
              <a:rPr lang="en-US" sz="2200" dirty="0">
                <a:solidFill>
                  <a:srgbClr val="001F5F"/>
                </a:solidFill>
                <a:latin typeface="Times New Roman"/>
                <a:cs typeface="Times New Roman"/>
              </a:rPr>
              <a:t>, a pretrained deep convolutional neural network (CNN or </a:t>
            </a:r>
            <a:r>
              <a:rPr lang="en-US" sz="2200" dirty="0" err="1">
                <a:solidFill>
                  <a:srgbClr val="001F5F"/>
                </a:solidFill>
                <a:latin typeface="Times New Roman"/>
                <a:cs typeface="Times New Roman"/>
              </a:rPr>
              <a:t>ConvNet</a:t>
            </a:r>
            <a:r>
              <a:rPr lang="en-US" sz="2200" dirty="0">
                <a:solidFill>
                  <a:srgbClr val="001F5F"/>
                </a:solidFill>
                <a:latin typeface="Times New Roman"/>
                <a:cs typeface="Times New Roman"/>
              </a:rPr>
              <a:t>)</a:t>
            </a:r>
            <a:endParaRPr sz="220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B0D853C-1356-4ED4-BA79-2416A3BF62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9913615"/>
              </p:ext>
            </p:extLst>
          </p:nvPr>
        </p:nvGraphicFramePr>
        <p:xfrm>
          <a:off x="2209800" y="3048000"/>
          <a:ext cx="5486400" cy="3166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6209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ANALYSIS</a:t>
            </a:r>
            <a:r>
              <a:rPr spc="-150" dirty="0"/>
              <a:t> </a:t>
            </a:r>
            <a:r>
              <a:rPr spc="-120" dirty="0"/>
              <a:t>PLATFORM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9883" y="5571894"/>
            <a:ext cx="96551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Carlito"/>
                <a:cs typeface="Carlito"/>
              </a:rPr>
              <a:t>https:</a:t>
            </a:r>
            <a:r>
              <a:rPr sz="2000" spc="-10" dirty="0">
                <a:latin typeface="Carlito"/>
                <a:cs typeface="Carlito"/>
                <a:hlinkClick r:id="rId2"/>
              </a:rPr>
              <a:t>//www.mathworks.com/academia/tah-portal/university-of-texas-at-tyler-1108545.html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2262" y="2172021"/>
            <a:ext cx="6243815" cy="3252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C9B397-31FC-4C1D-A319-F8CC5FC55622}"/>
              </a:ext>
            </a:extLst>
          </p:cNvPr>
          <p:cNvSpPr txBox="1"/>
          <p:nvPr/>
        </p:nvSpPr>
        <p:spPr>
          <a:xfrm>
            <a:off x="7772400" y="3505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MATLAB R2021b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9187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1: Simple Image Classification using </a:t>
            </a:r>
            <a:r>
              <a:rPr lang="en-US" sz="2400" spc="-30" dirty="0" err="1">
                <a:solidFill>
                  <a:srgbClr val="001F5F"/>
                </a:solidFill>
                <a:latin typeface="Times New Roman"/>
                <a:cs typeface="Times New Roman"/>
              </a:rPr>
              <a:t>GoogleNET</a:t>
            </a: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 (using App)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A63E9F0-D3AF-42B2-8A7E-4B3FF869E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1" y="2286000"/>
            <a:ext cx="3957199" cy="32766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B9CBB7D4-8F61-4174-A59C-B4175F206839}"/>
              </a:ext>
            </a:extLst>
          </p:cNvPr>
          <p:cNvGrpSpPr/>
          <p:nvPr/>
        </p:nvGrpSpPr>
        <p:grpSpPr>
          <a:xfrm>
            <a:off x="3157992" y="3351089"/>
            <a:ext cx="990600" cy="698246"/>
            <a:chOff x="5876649" y="-465938"/>
            <a:chExt cx="1605120" cy="931877"/>
          </a:xfrm>
        </p:grpSpPr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0B5D7F28-C09A-423F-851D-CFA2DCD35BAF}"/>
                </a:ext>
              </a:extLst>
            </p:cNvPr>
            <p:cNvSpPr/>
            <p:nvPr/>
          </p:nvSpPr>
          <p:spPr>
            <a:xfrm rot="69444">
              <a:off x="5876649" y="-465938"/>
              <a:ext cx="1605120" cy="93187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Arrow: Right 4">
              <a:extLst>
                <a:ext uri="{FF2B5EF4-FFF2-40B4-BE49-F238E27FC236}">
                  <a16:creationId xmlns:a16="http://schemas.microsoft.com/office/drawing/2014/main" id="{3EF468D0-F614-487F-A1E7-E0CE020FF984}"/>
                </a:ext>
              </a:extLst>
            </p:cNvPr>
            <p:cNvSpPr txBox="1"/>
            <p:nvPr/>
          </p:nvSpPr>
          <p:spPr>
            <a:xfrm rot="69444">
              <a:off x="5876678" y="-282386"/>
              <a:ext cx="1325557" cy="5591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700" kern="1200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C6E2B687-8030-4075-B5CB-A94311056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9098" y="2317548"/>
            <a:ext cx="3880998" cy="3213504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129A34E1-EA46-4E85-8F0B-21FBCA859585}"/>
              </a:ext>
            </a:extLst>
          </p:cNvPr>
          <p:cNvGrpSpPr/>
          <p:nvPr/>
        </p:nvGrpSpPr>
        <p:grpSpPr>
          <a:xfrm>
            <a:off x="7612057" y="3361023"/>
            <a:ext cx="990600" cy="698246"/>
            <a:chOff x="5876649" y="-465938"/>
            <a:chExt cx="1605120" cy="931877"/>
          </a:xfrm>
        </p:grpSpPr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FF0F349A-1652-4A1C-AB81-6E0476717A23}"/>
                </a:ext>
              </a:extLst>
            </p:cNvPr>
            <p:cNvSpPr/>
            <p:nvPr/>
          </p:nvSpPr>
          <p:spPr>
            <a:xfrm rot="69444">
              <a:off x="5876649" y="-465938"/>
              <a:ext cx="1605120" cy="931877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Arrow: Right 4">
              <a:extLst>
                <a:ext uri="{FF2B5EF4-FFF2-40B4-BE49-F238E27FC236}">
                  <a16:creationId xmlns:a16="http://schemas.microsoft.com/office/drawing/2014/main" id="{684391D2-ABAE-4C00-A152-1571A5B6BCDD}"/>
                </a:ext>
              </a:extLst>
            </p:cNvPr>
            <p:cNvSpPr txBox="1"/>
            <p:nvPr/>
          </p:nvSpPr>
          <p:spPr>
            <a:xfrm rot="69444">
              <a:off x="5876678" y="-282386"/>
              <a:ext cx="1325557" cy="5591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700" kern="120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92C47A1-B9FB-43F8-B822-E570765936D8}"/>
              </a:ext>
            </a:extLst>
          </p:cNvPr>
          <p:cNvSpPr txBox="1"/>
          <p:nvPr/>
        </p:nvSpPr>
        <p:spPr>
          <a:xfrm>
            <a:off x="4683171" y="3087998"/>
            <a:ext cx="2356305" cy="12003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</a:rPr>
              <a:t>CNN</a:t>
            </a:r>
          </a:p>
        </p:txBody>
      </p:sp>
    </p:spTree>
    <p:extLst>
      <p:ext uri="{BB962C8B-B14F-4D97-AF65-F5344CB8AC3E}">
        <p14:creationId xmlns:p14="http://schemas.microsoft.com/office/powerpoint/2010/main" val="888400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3759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2: Classify Text Data Using Convolutional Neural Network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98F2A1-EB98-4386-840C-570C498EC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318963"/>
            <a:ext cx="11430000" cy="192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48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2: Classify Text Data Using Convolutional Neural Network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CE69BD-36B3-47F5-8E70-F5E477406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43840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06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2: Classify Text Data Using Convolutional Neural Network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B16BBE-88DF-4168-B455-53189C4B2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0" y="220980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36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3: Regression model using CNN to predict the angles of rotation of handwritten digits.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CAC88A-0412-4CFC-B0D3-B398B2618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20980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24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3: Regression model using CNN to predict the angles of rotation of handwritten digits.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CDDA6D-44A2-4D32-934C-EC5FE58F0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209800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99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3: Regression model using CNN to predict the angles of rotation of handwritten digits.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DA47DB-5213-4278-AFBE-DED381F99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384635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44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1146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3: Regression model using CNN to predict the angles of rotation of handwritten digits.</a:t>
            </a: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578888-D372-4185-87C5-8835B90E4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899882"/>
            <a:ext cx="63246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89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385300" cy="24365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lang="en-US" sz="2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DIFFERENT DEEP LEARNING</a:t>
            </a:r>
            <a:r>
              <a:rPr lang="en-US" sz="2400" spc="-1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APPROACHES WITH EXAMPLES 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sz="2850" dirty="0">
              <a:latin typeface="Times New Roman"/>
              <a:cs typeface="Times New Roman"/>
            </a:endParaRP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		</a:t>
            </a:r>
            <a:r>
              <a:rPr lang="en-US"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Convolutional Neural Network</a:t>
            </a:r>
          </a:p>
          <a:p>
            <a:pPr marL="12066">
              <a:spcBef>
                <a:spcPts val="5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5" dirty="0">
                <a:solidFill>
                  <a:srgbClr val="00B050"/>
                </a:solidFill>
                <a:latin typeface="Times New Roman"/>
                <a:cs typeface="Times New Roman"/>
              </a:rPr>
              <a:t>		</a:t>
            </a:r>
            <a:r>
              <a:rPr lang="en-US"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Long Short-Term Memory</a:t>
            </a:r>
            <a:endParaRPr lang="en-US" sz="24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17090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147300" cy="34265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Long Short-Term Memory (LSTM) Network (Infinite Impulse Response)</a:t>
            </a:r>
          </a:p>
          <a:p>
            <a:pPr marL="12066"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Special category of network that are suitable for learning long-term</a:t>
            </a:r>
          </a:p>
          <a:p>
            <a:pPr marL="12066"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dependencies.</a:t>
            </a:r>
          </a:p>
          <a:p>
            <a:pPr marL="12066"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b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</a:b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255270" indent="-243204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B824B2-96B5-4A09-8338-8D87133E10FB}"/>
              </a:ext>
            </a:extLst>
          </p:cNvPr>
          <p:cNvSpPr txBox="1"/>
          <p:nvPr/>
        </p:nvSpPr>
        <p:spPr>
          <a:xfrm>
            <a:off x="5791200" y="536561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https://towardsdatascience.com/machine-learning-recurrent-neural-networks-and-long-short-term-memory-lstm-python-keras-example-86001ceaaebc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263A66C8-FE7B-4887-8714-0D9F2A9A0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429000"/>
            <a:ext cx="4419628" cy="272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96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62090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ANALYSIS</a:t>
            </a:r>
            <a:r>
              <a:rPr spc="-150" dirty="0"/>
              <a:t> </a:t>
            </a:r>
            <a:r>
              <a:rPr spc="-120" dirty="0"/>
              <a:t>PLATFORM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9883" y="5571894"/>
            <a:ext cx="965517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latin typeface="Carlito"/>
                <a:cs typeface="Carlito"/>
              </a:rPr>
              <a:t>https:</a:t>
            </a:r>
            <a:r>
              <a:rPr sz="2000" spc="-10" dirty="0">
                <a:latin typeface="Carlito"/>
                <a:cs typeface="Carlito"/>
                <a:hlinkClick r:id="rId2"/>
              </a:rPr>
              <a:t>//www.mathworks.com/academia/tah-portal/university-of-texas-at-tyler-1108545.html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2262" y="2172021"/>
            <a:ext cx="6243815" cy="32522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Picture 6" descr="A picture containing text, screenshot, indoor, display&#10;&#10;Description automatically generated">
            <a:extLst>
              <a:ext uri="{FF2B5EF4-FFF2-40B4-BE49-F238E27FC236}">
                <a16:creationId xmlns:a16="http://schemas.microsoft.com/office/drawing/2014/main" id="{F64E102C-AEA7-48BF-A9EE-01418A6F6C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3178808"/>
            <a:ext cx="5181600" cy="221442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20778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975"/>
              </a:spcAf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4: LSTM Regression Network for Time Series Forecasting Using Deep Network Designer (App)</a:t>
            </a:r>
          </a:p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8BEE0D-347B-4C6D-8EC5-28046F4A0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86000"/>
            <a:ext cx="5326380" cy="3992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67570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20778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975"/>
              </a:spcAf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4: LSTM Regression Network for Time Series Forecasting Using Deep Network Designer (App)</a:t>
            </a:r>
          </a:p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4485637-5495-44A8-A52E-DC9D1387C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2209800"/>
            <a:ext cx="2743200" cy="4107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9141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3926204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APPROACHES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10071100" cy="20778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975"/>
              </a:spcAft>
            </a:pPr>
            <a:r>
              <a:rPr lang="en-US" sz="2400" spc="-30" dirty="0">
                <a:solidFill>
                  <a:srgbClr val="001F5F"/>
                </a:solidFill>
                <a:latin typeface="Times New Roman"/>
                <a:cs typeface="Times New Roman"/>
              </a:rPr>
              <a:t>Example 4: LSTM Regression Network for Time Series Forecasting Using Deep Network Designer (App)</a:t>
            </a:r>
          </a:p>
          <a:p>
            <a:pPr marL="255270" indent="-243204" algn="just"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  <a:p>
            <a:pPr marL="12066" algn="just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tabLst>
                <a:tab pos="255904" algn="l"/>
              </a:tabLst>
            </a:pPr>
            <a:endParaRPr lang="en-US" sz="2400" spc="-30" dirty="0">
              <a:solidFill>
                <a:srgbClr val="001F5F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C0D3BB-9509-4400-A975-6418EB6A1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590800"/>
            <a:ext cx="4889500" cy="3665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B04EDD-CB30-4CD4-B859-A86146572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25" y="2709987"/>
            <a:ext cx="4572000" cy="34270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3742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882057-D6D3-4EF3-8C3B-6200CB350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018" y="926846"/>
            <a:ext cx="4234181" cy="756919"/>
          </a:xfrm>
        </p:spPr>
        <p:txBody>
          <a:bodyPr/>
          <a:lstStyle/>
          <a:p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BF3EE-5F4B-424D-AFD2-C951ABF89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46600"/>
          </a:xfrm>
        </p:spPr>
        <p:txBody>
          <a:bodyPr>
            <a:noAutofit/>
          </a:bodyPr>
          <a:lstStyle/>
          <a:p>
            <a:pPr>
              <a:spcBef>
                <a:spcPts val="3000"/>
              </a:spcBef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Deep Learning Networks can be used for </a:t>
            </a:r>
            <a:r>
              <a:rPr lang="en-US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regression and classification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 or Prediction is a salient feature of  ANN</a:t>
            </a:r>
          </a:p>
          <a:p>
            <a:pPr>
              <a:spcAft>
                <a:spcPts val="2400"/>
              </a:spcAft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 large amount of data to train the models</a:t>
            </a:r>
          </a:p>
          <a:p>
            <a:pPr marL="0" indent="0">
              <a:spcAft>
                <a:spcPts val="2400"/>
              </a:spcAft>
              <a:buNone/>
            </a:pP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692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44873" y="4325111"/>
            <a:ext cx="7132320" cy="0"/>
          </a:xfrm>
          <a:custGeom>
            <a:avLst/>
            <a:gdLst/>
            <a:ahLst/>
            <a:cxnLst/>
            <a:rect l="l" t="t" r="r" b="b"/>
            <a:pathLst>
              <a:path w="7132320">
                <a:moveTo>
                  <a:pt x="0" y="0"/>
                </a:moveTo>
                <a:lnTo>
                  <a:pt x="7132320" y="0"/>
                </a:lnTo>
              </a:path>
            </a:pathLst>
          </a:custGeom>
          <a:ln w="635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36476" y="556158"/>
            <a:ext cx="593979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0" spc="-45" dirty="0"/>
              <a:t>THANK</a:t>
            </a:r>
            <a:r>
              <a:rPr sz="8000" spc="-484" dirty="0"/>
              <a:t> </a:t>
            </a:r>
            <a:r>
              <a:rPr sz="8000" spc="-60" dirty="0"/>
              <a:t>YOU</a:t>
            </a:r>
            <a:endParaRPr sz="8000"/>
          </a:p>
        </p:txBody>
      </p:sp>
      <p:grpSp>
        <p:nvGrpSpPr>
          <p:cNvPr id="4" name="object 4"/>
          <p:cNvGrpSpPr/>
          <p:nvPr/>
        </p:nvGrpSpPr>
        <p:grpSpPr>
          <a:xfrm>
            <a:off x="0" y="6334505"/>
            <a:ext cx="12192000" cy="523875"/>
            <a:chOff x="0" y="6334505"/>
            <a:chExt cx="12192000" cy="523875"/>
          </a:xfrm>
        </p:grpSpPr>
        <p:sp>
          <p:nvSpPr>
            <p:cNvPr id="5" name="object 5"/>
            <p:cNvSpPr/>
            <p:nvPr/>
          </p:nvSpPr>
          <p:spPr>
            <a:xfrm>
              <a:off x="0" y="6334505"/>
              <a:ext cx="12192000" cy="66040"/>
            </a:xfrm>
            <a:custGeom>
              <a:avLst/>
              <a:gdLst/>
              <a:ahLst/>
              <a:cxnLst/>
              <a:rect l="l" t="t" r="r" b="b"/>
              <a:pathLst>
                <a:path w="12192000" h="66039">
                  <a:moveTo>
                    <a:pt x="12192000" y="0"/>
                  </a:moveTo>
                  <a:lnTo>
                    <a:pt x="0" y="0"/>
                  </a:lnTo>
                  <a:lnTo>
                    <a:pt x="0" y="65532"/>
                  </a:lnTo>
                  <a:lnTo>
                    <a:pt x="12192000" y="6553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E383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400799"/>
              <a:ext cx="12192000" cy="457200"/>
            </a:xfrm>
            <a:custGeom>
              <a:avLst/>
              <a:gdLst/>
              <a:ahLst/>
              <a:cxnLst/>
              <a:rect l="l" t="t" r="r" b="b"/>
              <a:pathLst>
                <a:path w="12192000" h="457200">
                  <a:moveTo>
                    <a:pt x="121920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12192000" y="4572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BC5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927853" y="3470922"/>
            <a:ext cx="990600" cy="9905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854105" y="4494060"/>
            <a:ext cx="37941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Carlito"/>
                <a:cs typeface="Carlito"/>
              </a:rPr>
              <a:t>Design </a:t>
            </a:r>
            <a:r>
              <a:rPr sz="1200" i="1" dirty="0">
                <a:latin typeface="Carlito"/>
                <a:cs typeface="Carlito"/>
              </a:rPr>
              <a:t>of a wearable </a:t>
            </a:r>
            <a:r>
              <a:rPr sz="1200" i="1" spc="-5" dirty="0">
                <a:latin typeface="Carlito"/>
                <a:cs typeface="Carlito"/>
              </a:rPr>
              <a:t>biosensor sensor </a:t>
            </a:r>
            <a:r>
              <a:rPr sz="1200" i="1" spc="-10" dirty="0">
                <a:latin typeface="Carlito"/>
                <a:cs typeface="Carlito"/>
              </a:rPr>
              <a:t>system </a:t>
            </a:r>
            <a:r>
              <a:rPr sz="1200" i="1" spc="-5" dirty="0">
                <a:latin typeface="Carlito"/>
                <a:cs typeface="Carlito"/>
              </a:rPr>
              <a:t>with </a:t>
            </a:r>
            <a:r>
              <a:rPr sz="1200" i="1" dirty="0">
                <a:latin typeface="Carlito"/>
                <a:cs typeface="Carlito"/>
              </a:rPr>
              <a:t>wireless  </a:t>
            </a:r>
            <a:r>
              <a:rPr sz="1200" i="1" spc="-5" dirty="0">
                <a:latin typeface="Carlito"/>
                <a:cs typeface="Carlito"/>
              </a:rPr>
              <a:t>network for </a:t>
            </a:r>
            <a:r>
              <a:rPr sz="1200" i="1" dirty="0">
                <a:latin typeface="Carlito"/>
                <a:cs typeface="Carlito"/>
              </a:rPr>
              <a:t>the </a:t>
            </a:r>
            <a:r>
              <a:rPr sz="1200" i="1" spc="-5" dirty="0">
                <a:latin typeface="Carlito"/>
                <a:cs typeface="Carlito"/>
              </a:rPr>
              <a:t>remote detection </a:t>
            </a:r>
            <a:r>
              <a:rPr sz="1200" i="1" dirty="0">
                <a:latin typeface="Carlito"/>
                <a:cs typeface="Carlito"/>
              </a:rPr>
              <a:t>of </a:t>
            </a:r>
            <a:r>
              <a:rPr sz="1200" i="1" spc="-5" dirty="0">
                <a:latin typeface="Carlito"/>
                <a:cs typeface="Carlito"/>
              </a:rPr>
              <a:t>life threatening events </a:t>
            </a:r>
            <a:r>
              <a:rPr sz="1200" i="1" dirty="0">
                <a:latin typeface="Carlito"/>
                <a:cs typeface="Carlito"/>
              </a:rPr>
              <a:t>in  </a:t>
            </a:r>
            <a:r>
              <a:rPr sz="1200" i="1" spc="-5" dirty="0">
                <a:latin typeface="Carlito"/>
                <a:cs typeface="Carlito"/>
              </a:rPr>
              <a:t>neonates</a:t>
            </a:r>
            <a:r>
              <a:rPr sz="1200" spc="-5" dirty="0">
                <a:latin typeface="Carlito"/>
                <a:cs typeface="Carlito"/>
              </a:rPr>
              <a:t>.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54105" y="5230914"/>
            <a:ext cx="333819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National Science Foundation Smart </a:t>
            </a:r>
            <a:r>
              <a:rPr sz="1200" dirty="0">
                <a:latin typeface="Arial"/>
                <a:cs typeface="Arial"/>
              </a:rPr>
              <a:t>&amp; </a:t>
            </a:r>
            <a:r>
              <a:rPr sz="1200" spc="-5" dirty="0">
                <a:latin typeface="Arial"/>
                <a:cs typeface="Arial"/>
              </a:rPr>
              <a:t>Connected  Health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Grant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Indic (Lead PI,</a:t>
            </a:r>
            <a:r>
              <a:rPr sz="1200" b="1" i="1" spc="-135" dirty="0">
                <a:latin typeface="Arial"/>
                <a:cs typeface="Arial"/>
              </a:rPr>
              <a:t> </a:t>
            </a:r>
            <a:r>
              <a:rPr sz="1200" b="1" i="1" spc="-15" dirty="0">
                <a:latin typeface="Arial"/>
                <a:cs typeface="Arial"/>
              </a:rPr>
              <a:t>UT-Tyler)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5" dirty="0">
                <a:latin typeface="Arial"/>
                <a:cs typeface="Arial"/>
              </a:rPr>
              <a:t>D. Paydarfar (Co PI,</a:t>
            </a:r>
            <a:r>
              <a:rPr sz="1200" b="1" i="1" spc="10" dirty="0">
                <a:latin typeface="Arial"/>
                <a:cs typeface="Arial"/>
              </a:rPr>
              <a:t> </a:t>
            </a:r>
            <a:r>
              <a:rPr sz="1200" b="1" i="1" spc="-10" dirty="0">
                <a:latin typeface="Arial"/>
                <a:cs typeface="Arial"/>
              </a:rPr>
              <a:t>UT-Austin)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5" dirty="0">
                <a:latin typeface="Arial"/>
                <a:cs typeface="Arial"/>
              </a:rPr>
              <a:t>H. </a:t>
            </a:r>
            <a:r>
              <a:rPr sz="1200" b="1" i="1" spc="-10" dirty="0">
                <a:latin typeface="Arial"/>
                <a:cs typeface="Arial"/>
              </a:rPr>
              <a:t>Wang </a:t>
            </a:r>
            <a:r>
              <a:rPr sz="1200" b="1" i="1" spc="-5" dirty="0">
                <a:latin typeface="Arial"/>
                <a:cs typeface="Arial"/>
              </a:rPr>
              <a:t>(Co PI, </a:t>
            </a:r>
            <a:r>
              <a:rPr sz="1200" b="1" i="1" spc="-10" dirty="0">
                <a:latin typeface="Arial"/>
                <a:cs typeface="Arial"/>
              </a:rPr>
              <a:t>UMass</a:t>
            </a:r>
            <a:r>
              <a:rPr sz="1200" b="1" i="1" spc="50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Dartmouth)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60" dirty="0">
                <a:latin typeface="Arial"/>
                <a:cs typeface="Arial"/>
              </a:rPr>
              <a:t>Y. </a:t>
            </a:r>
            <a:r>
              <a:rPr sz="1200" b="1" i="1" spc="-5" dirty="0">
                <a:latin typeface="Arial"/>
                <a:cs typeface="Arial"/>
              </a:rPr>
              <a:t>Kim (Co PI, </a:t>
            </a:r>
            <a:r>
              <a:rPr sz="1200" b="1" i="1" spc="-10" dirty="0">
                <a:latin typeface="Arial"/>
                <a:cs typeface="Arial"/>
              </a:rPr>
              <a:t>UMass</a:t>
            </a:r>
            <a:r>
              <a:rPr sz="1200" b="1" i="1" spc="85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Dartmouth)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59329" y="4386922"/>
            <a:ext cx="5556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5" dirty="0">
                <a:latin typeface="Carlito"/>
                <a:cs typeface="Carlito"/>
              </a:rPr>
              <a:t>Pre-Vent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59329" y="4758016"/>
            <a:ext cx="32524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Arial"/>
                <a:cs typeface="Arial"/>
              </a:rPr>
              <a:t>National Institute </a:t>
            </a:r>
            <a:r>
              <a:rPr sz="1200" dirty="0">
                <a:latin typeface="Arial"/>
                <a:cs typeface="Arial"/>
              </a:rPr>
              <a:t>Of </a:t>
            </a:r>
            <a:r>
              <a:rPr sz="1200" spc="-5" dirty="0">
                <a:latin typeface="Arial"/>
                <a:cs typeface="Arial"/>
              </a:rPr>
              <a:t>Health</a:t>
            </a:r>
            <a:r>
              <a:rPr sz="1200" spc="-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Grant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Indic (Analytical Core PI,</a:t>
            </a:r>
            <a:r>
              <a:rPr sz="1200" b="1" i="1" spc="-150" dirty="0">
                <a:latin typeface="Arial"/>
                <a:cs typeface="Arial"/>
              </a:rPr>
              <a:t> </a:t>
            </a:r>
            <a:r>
              <a:rPr sz="1200" b="1" i="1" spc="-15" dirty="0">
                <a:latin typeface="Arial"/>
                <a:cs typeface="Arial"/>
              </a:rPr>
              <a:t>UT-Tyler)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5" dirty="0">
                <a:latin typeface="Arial"/>
                <a:cs typeface="Arial"/>
              </a:rPr>
              <a:t>N. Ambal (PI, </a:t>
            </a:r>
            <a:r>
              <a:rPr sz="1200" b="1" i="1" spc="-20" dirty="0">
                <a:latin typeface="Arial"/>
                <a:cs typeface="Arial"/>
              </a:rPr>
              <a:t>Univ. </a:t>
            </a:r>
            <a:r>
              <a:rPr sz="1200" b="1" i="1" spc="-5" dirty="0">
                <a:latin typeface="Arial"/>
                <a:cs typeface="Arial"/>
              </a:rPr>
              <a:t>of Alabama,</a:t>
            </a:r>
            <a:r>
              <a:rPr sz="1200" b="1" i="1" spc="-30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Birmingham)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80654" y="3574541"/>
            <a:ext cx="1657350" cy="8188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7226" y="3551682"/>
            <a:ext cx="1105408" cy="1243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14760" y="4785156"/>
            <a:ext cx="4432300" cy="1494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7475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Carlito"/>
                <a:cs typeface="Carlito"/>
              </a:rPr>
              <a:t>Design </a:t>
            </a:r>
            <a:r>
              <a:rPr sz="1200" i="1" dirty="0">
                <a:latin typeface="Carlito"/>
                <a:cs typeface="Carlito"/>
              </a:rPr>
              <a:t>of a wearable </a:t>
            </a:r>
            <a:r>
              <a:rPr sz="1200" i="1" spc="-5" dirty="0">
                <a:latin typeface="Carlito"/>
                <a:cs typeface="Carlito"/>
              </a:rPr>
              <a:t>sensor </a:t>
            </a:r>
            <a:r>
              <a:rPr sz="1200" i="1" spc="-10" dirty="0">
                <a:latin typeface="Carlito"/>
                <a:cs typeface="Carlito"/>
              </a:rPr>
              <a:t>system </a:t>
            </a:r>
            <a:r>
              <a:rPr sz="1200" i="1" dirty="0">
                <a:latin typeface="Carlito"/>
                <a:cs typeface="Carlito"/>
              </a:rPr>
              <a:t>and </a:t>
            </a:r>
            <a:r>
              <a:rPr sz="1200" i="1" spc="-5" dirty="0">
                <a:latin typeface="Carlito"/>
                <a:cs typeface="Carlito"/>
              </a:rPr>
              <a:t>associated algorithm </a:t>
            </a:r>
            <a:r>
              <a:rPr sz="1200" i="1" spc="-10" dirty="0">
                <a:latin typeface="Carlito"/>
                <a:cs typeface="Carlito"/>
              </a:rPr>
              <a:t>to </a:t>
            </a:r>
            <a:r>
              <a:rPr sz="1200" i="1" spc="-5" dirty="0">
                <a:latin typeface="Carlito"/>
                <a:cs typeface="Carlito"/>
              </a:rPr>
              <a:t>track  suicidal ideation from movement variability </a:t>
            </a:r>
            <a:r>
              <a:rPr sz="1200" i="1" dirty="0">
                <a:latin typeface="Carlito"/>
                <a:cs typeface="Carlito"/>
              </a:rPr>
              <a:t>and </a:t>
            </a:r>
            <a:r>
              <a:rPr sz="1200" i="1" spc="-5" dirty="0">
                <a:latin typeface="Carlito"/>
                <a:cs typeface="Carlito"/>
              </a:rPr>
              <a:t>develop </a:t>
            </a:r>
            <a:r>
              <a:rPr sz="1200" i="1" dirty="0">
                <a:latin typeface="Carlito"/>
                <a:cs typeface="Carlito"/>
              </a:rPr>
              <a:t>a </a:t>
            </a:r>
            <a:r>
              <a:rPr sz="1200" i="1" spc="-5" dirty="0">
                <a:latin typeface="Carlito"/>
                <a:cs typeface="Carlito"/>
              </a:rPr>
              <a:t>novel  objective </a:t>
            </a:r>
            <a:r>
              <a:rPr sz="1200" i="1" spc="-10" dirty="0">
                <a:latin typeface="Carlito"/>
                <a:cs typeface="Carlito"/>
              </a:rPr>
              <a:t>marker </a:t>
            </a:r>
            <a:r>
              <a:rPr sz="1200" i="1" dirty="0">
                <a:latin typeface="Carlito"/>
                <a:cs typeface="Carlito"/>
              </a:rPr>
              <a:t>of </a:t>
            </a:r>
            <a:r>
              <a:rPr sz="1200" i="1" spc="-5" dirty="0">
                <a:latin typeface="Carlito"/>
                <a:cs typeface="Carlito"/>
              </a:rPr>
              <a:t>suicidal ideation and behavior </a:t>
            </a:r>
            <a:r>
              <a:rPr sz="1200" i="1" dirty="0">
                <a:latin typeface="Carlito"/>
                <a:cs typeface="Carlito"/>
              </a:rPr>
              <a:t>risk in</a:t>
            </a:r>
            <a:r>
              <a:rPr sz="1200" i="1" spc="-15" dirty="0">
                <a:latin typeface="Carlito"/>
                <a:cs typeface="Carlito"/>
              </a:rPr>
              <a:t> </a:t>
            </a:r>
            <a:r>
              <a:rPr sz="1200" i="1" spc="-5" dirty="0">
                <a:latin typeface="Carlito"/>
                <a:cs typeface="Carlito"/>
              </a:rPr>
              <a:t>veterans.</a:t>
            </a:r>
            <a:endParaRPr sz="12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  <a:spcBef>
                <a:spcPts val="40"/>
              </a:spcBef>
            </a:pPr>
            <a:r>
              <a:rPr sz="1200" spc="-5" dirty="0">
                <a:latin typeface="Arial"/>
                <a:cs typeface="Arial"/>
              </a:rPr>
              <a:t>Clinical Science Research and Development Grant (approved for  funding),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Indic (site PI,</a:t>
            </a:r>
            <a:r>
              <a:rPr sz="1200" b="1" i="1" spc="-145" dirty="0">
                <a:latin typeface="Arial"/>
                <a:cs typeface="Arial"/>
              </a:rPr>
              <a:t> </a:t>
            </a:r>
            <a:r>
              <a:rPr sz="1200" b="1" i="1" spc="-15" dirty="0">
                <a:latin typeface="Arial"/>
                <a:cs typeface="Arial"/>
              </a:rPr>
              <a:t>UT-Tyler)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5" dirty="0">
                <a:latin typeface="Arial"/>
                <a:cs typeface="Arial"/>
              </a:rPr>
              <a:t>E.G. Smith (Project PI,</a:t>
            </a:r>
            <a:r>
              <a:rPr sz="1200" b="1" i="1" spc="30" dirty="0">
                <a:latin typeface="Arial"/>
                <a:cs typeface="Arial"/>
              </a:rPr>
              <a:t> </a:t>
            </a:r>
            <a:r>
              <a:rPr sz="1200" b="1" i="1" spc="-35" dirty="0">
                <a:latin typeface="Arial"/>
                <a:cs typeface="Arial"/>
              </a:rPr>
              <a:t>VA)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Salvatore </a:t>
            </a:r>
            <a:r>
              <a:rPr sz="1200" b="1" i="1" spc="-10" dirty="0">
                <a:latin typeface="Arial"/>
                <a:cs typeface="Arial"/>
              </a:rPr>
              <a:t>(Investigator, </a:t>
            </a:r>
            <a:r>
              <a:rPr sz="1200" b="1" i="1" spc="-5" dirty="0">
                <a:latin typeface="Arial"/>
                <a:cs typeface="Arial"/>
              </a:rPr>
              <a:t>Harvard</a:t>
            </a:r>
            <a:r>
              <a:rPr sz="1200" b="1" i="1" spc="-175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University)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56602" y="5525516"/>
            <a:ext cx="3295650" cy="762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Carlito"/>
                <a:cs typeface="Carlito"/>
              </a:rPr>
              <a:t>ViSiOn</a:t>
            </a:r>
            <a:endParaRPr sz="1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Indic (site PI,</a:t>
            </a:r>
            <a:r>
              <a:rPr sz="1200" b="1" i="1" spc="-145" dirty="0">
                <a:latin typeface="Arial"/>
                <a:cs typeface="Arial"/>
              </a:rPr>
              <a:t> </a:t>
            </a:r>
            <a:r>
              <a:rPr sz="1200" b="1" i="1" spc="-15" dirty="0">
                <a:latin typeface="Arial"/>
                <a:cs typeface="Arial"/>
              </a:rPr>
              <a:t>UT-Tyler)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80" dirty="0">
                <a:latin typeface="Arial"/>
                <a:cs typeface="Arial"/>
              </a:rPr>
              <a:t>P. </a:t>
            </a:r>
            <a:r>
              <a:rPr sz="1200" b="1" i="1" spc="-5" dirty="0">
                <a:latin typeface="Arial"/>
                <a:cs typeface="Arial"/>
              </a:rPr>
              <a:t>Ramanand (Co-I, UT</a:t>
            </a:r>
            <a:r>
              <a:rPr sz="1200" b="1" i="1" spc="-145" dirty="0">
                <a:latin typeface="Arial"/>
                <a:cs typeface="Arial"/>
              </a:rPr>
              <a:t> </a:t>
            </a:r>
            <a:r>
              <a:rPr sz="1200" b="1" i="1" spc="-15" dirty="0">
                <a:latin typeface="Arial"/>
                <a:cs typeface="Arial"/>
              </a:rPr>
              <a:t>Tyler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spc="-5" dirty="0">
                <a:latin typeface="Arial"/>
                <a:cs typeface="Arial"/>
              </a:rPr>
              <a:t>N. Ambal, (PI, </a:t>
            </a:r>
            <a:r>
              <a:rPr sz="1200" b="1" i="1" spc="-20" dirty="0">
                <a:latin typeface="Arial"/>
                <a:cs typeface="Arial"/>
              </a:rPr>
              <a:t>Univ. </a:t>
            </a:r>
            <a:r>
              <a:rPr sz="1200" b="1" i="1" spc="-5" dirty="0">
                <a:latin typeface="Arial"/>
                <a:cs typeface="Arial"/>
              </a:rPr>
              <a:t>of Alabama,</a:t>
            </a:r>
            <a:r>
              <a:rPr sz="1200" b="1" i="1" spc="-20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Birmingham)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42822" y="2253381"/>
            <a:ext cx="5474335" cy="5060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34859" y="2546273"/>
            <a:ext cx="35693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rlito"/>
                <a:cs typeface="Carlito"/>
              </a:rPr>
              <a:t>SBIR: </a:t>
            </a:r>
            <a:r>
              <a:rPr sz="1200" dirty="0">
                <a:latin typeface="Carlito"/>
                <a:cs typeface="Carlito"/>
              </a:rPr>
              <a:t>RAE </a:t>
            </a:r>
            <a:r>
              <a:rPr sz="1200" spc="-10" dirty="0">
                <a:latin typeface="Carlito"/>
                <a:cs typeface="Carlito"/>
              </a:rPr>
              <a:t>(Realize, </a:t>
            </a:r>
            <a:r>
              <a:rPr sz="1200" spc="-5" dirty="0">
                <a:latin typeface="Carlito"/>
                <a:cs typeface="Carlito"/>
              </a:rPr>
              <a:t>Analyze, </a:t>
            </a:r>
            <a:r>
              <a:rPr sz="1200" spc="-10" dirty="0">
                <a:latin typeface="Carlito"/>
                <a:cs typeface="Carlito"/>
              </a:rPr>
              <a:t>Engage) </a:t>
            </a:r>
            <a:r>
              <a:rPr sz="1200" dirty="0">
                <a:latin typeface="Carlito"/>
                <a:cs typeface="Carlito"/>
              </a:rPr>
              <a:t>- A </a:t>
            </a:r>
            <a:r>
              <a:rPr sz="1200" spc="-5" dirty="0">
                <a:latin typeface="Carlito"/>
                <a:cs typeface="Carlito"/>
              </a:rPr>
              <a:t>digital </a:t>
            </a:r>
            <a:r>
              <a:rPr sz="1200" spc="-10" dirty="0">
                <a:latin typeface="Carlito"/>
                <a:cs typeface="Carlito"/>
              </a:rPr>
              <a:t>biomarker  </a:t>
            </a:r>
            <a:r>
              <a:rPr sz="1200" spc="-5" dirty="0">
                <a:latin typeface="Carlito"/>
                <a:cs typeface="Carlito"/>
              </a:rPr>
              <a:t>based detection and intervention </a:t>
            </a:r>
            <a:r>
              <a:rPr sz="1200" spc="-15" dirty="0">
                <a:latin typeface="Carlito"/>
                <a:cs typeface="Carlito"/>
              </a:rPr>
              <a:t>system </a:t>
            </a:r>
            <a:r>
              <a:rPr sz="1200" spc="-10" dirty="0">
                <a:latin typeface="Carlito"/>
                <a:cs typeface="Carlito"/>
              </a:rPr>
              <a:t>for stress </a:t>
            </a:r>
            <a:r>
              <a:rPr sz="1200" spc="-5" dirty="0">
                <a:latin typeface="Carlito"/>
                <a:cs typeface="Carlito"/>
              </a:rPr>
              <a:t>and  carvings during </a:t>
            </a:r>
            <a:r>
              <a:rPr sz="1200" spc="-10" dirty="0">
                <a:latin typeface="Carlito"/>
                <a:cs typeface="Carlito"/>
              </a:rPr>
              <a:t>recovery from substance </a:t>
            </a:r>
            <a:r>
              <a:rPr sz="1200" spc="-5" dirty="0">
                <a:latin typeface="Carlito"/>
                <a:cs typeface="Carlito"/>
              </a:rPr>
              <a:t>abuse </a:t>
            </a:r>
            <a:r>
              <a:rPr sz="1200" spc="-10" dirty="0">
                <a:latin typeface="Carlito"/>
                <a:cs typeface="Carlito"/>
              </a:rPr>
              <a:t>disorders.  </a:t>
            </a:r>
            <a:r>
              <a:rPr sz="1200" b="1" i="1" spc="-5" dirty="0">
                <a:latin typeface="Carlito"/>
                <a:cs typeface="Carlito"/>
              </a:rPr>
              <a:t>PIs: </a:t>
            </a:r>
            <a:r>
              <a:rPr sz="1200" b="1" i="1" dirty="0">
                <a:latin typeface="Carlito"/>
                <a:cs typeface="Carlito"/>
              </a:rPr>
              <a:t>M. </a:t>
            </a:r>
            <a:r>
              <a:rPr sz="1200" b="1" i="1" spc="-5" dirty="0">
                <a:latin typeface="Carlito"/>
                <a:cs typeface="Carlito"/>
              </a:rPr>
              <a:t>Reinhardt, S. Carreiro, </a:t>
            </a:r>
            <a:r>
              <a:rPr sz="1200" b="1" i="1" spc="-65" dirty="0">
                <a:latin typeface="Carlito"/>
                <a:cs typeface="Carlito"/>
              </a:rPr>
              <a:t>P.</a:t>
            </a:r>
            <a:r>
              <a:rPr sz="1200" b="1" i="1" spc="90" dirty="0">
                <a:latin typeface="Carlito"/>
                <a:cs typeface="Carlito"/>
              </a:rPr>
              <a:t> </a:t>
            </a:r>
            <a:r>
              <a:rPr sz="1200" b="1" i="1" spc="-5" dirty="0">
                <a:latin typeface="Carlito"/>
                <a:cs typeface="Carlito"/>
              </a:rPr>
              <a:t>Indic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17570" y="1457148"/>
            <a:ext cx="1262817" cy="64595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835908" y="1120139"/>
            <a:ext cx="1005077" cy="93802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975227" y="2495816"/>
            <a:ext cx="8242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latin typeface="Carlito"/>
                <a:cs typeface="Carlito"/>
              </a:rPr>
              <a:t>STARs</a:t>
            </a:r>
            <a:r>
              <a:rPr sz="1200" spc="-35" dirty="0">
                <a:latin typeface="Carlito"/>
                <a:cs typeface="Carlito"/>
              </a:rPr>
              <a:t> </a:t>
            </a:r>
            <a:r>
              <a:rPr sz="1200" spc="-10" dirty="0">
                <a:latin typeface="Carlito"/>
                <a:cs typeface="Carlito"/>
              </a:rPr>
              <a:t>Award</a:t>
            </a:r>
            <a:endParaRPr sz="1200">
              <a:latin typeface="Carlito"/>
              <a:cs typeface="Carlit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75227" y="2861576"/>
            <a:ext cx="191643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Carlito"/>
                <a:cs typeface="Carlito"/>
              </a:rPr>
              <a:t>The University of </a:t>
            </a:r>
            <a:r>
              <a:rPr sz="1200" spc="-35" dirty="0">
                <a:latin typeface="Carlito"/>
                <a:cs typeface="Carlito"/>
              </a:rPr>
              <a:t>Texas</a:t>
            </a:r>
            <a:r>
              <a:rPr sz="1200" spc="-30" dirty="0">
                <a:latin typeface="Carlito"/>
                <a:cs typeface="Carlito"/>
              </a:rPr>
              <a:t> </a:t>
            </a:r>
            <a:r>
              <a:rPr sz="1200" spc="-10" dirty="0">
                <a:latin typeface="Carlito"/>
                <a:cs typeface="Carlito"/>
              </a:rPr>
              <a:t>System</a:t>
            </a:r>
            <a:endParaRPr sz="1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200" b="1" i="1" spc="-65" dirty="0">
                <a:latin typeface="Carlito"/>
                <a:cs typeface="Carlito"/>
              </a:rPr>
              <a:t>P. </a:t>
            </a:r>
            <a:r>
              <a:rPr sz="1200" b="1" i="1" spc="-5" dirty="0">
                <a:latin typeface="Carlito"/>
                <a:cs typeface="Carlito"/>
              </a:rPr>
              <a:t>Indic (PI, </a:t>
            </a:r>
            <a:r>
              <a:rPr sz="1200" b="1" i="1" dirty="0">
                <a:latin typeface="Carlito"/>
                <a:cs typeface="Carlito"/>
              </a:rPr>
              <a:t>UT</a:t>
            </a:r>
            <a:r>
              <a:rPr sz="1200" b="1" i="1" spc="-85" dirty="0">
                <a:latin typeface="Carlito"/>
                <a:cs typeface="Carlito"/>
              </a:rPr>
              <a:t> </a:t>
            </a:r>
            <a:r>
              <a:rPr sz="1200" b="1" i="1" spc="-10" dirty="0">
                <a:latin typeface="Carlito"/>
                <a:cs typeface="Carlito"/>
              </a:rPr>
              <a:t>Tyler)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44873" y="4325111"/>
            <a:ext cx="7132320" cy="0"/>
          </a:xfrm>
          <a:custGeom>
            <a:avLst/>
            <a:gdLst/>
            <a:ahLst/>
            <a:cxnLst/>
            <a:rect l="l" t="t" r="r" b="b"/>
            <a:pathLst>
              <a:path w="7132320">
                <a:moveTo>
                  <a:pt x="0" y="0"/>
                </a:moveTo>
                <a:lnTo>
                  <a:pt x="7132320" y="0"/>
                </a:lnTo>
              </a:path>
            </a:pathLst>
          </a:custGeom>
          <a:ln w="6350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36476" y="556158"/>
            <a:ext cx="561276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0" spc="-55" dirty="0"/>
              <a:t>QUESTIONS</a:t>
            </a:r>
            <a:endParaRPr sz="8000"/>
          </a:p>
        </p:txBody>
      </p:sp>
      <p:grpSp>
        <p:nvGrpSpPr>
          <p:cNvPr id="4" name="object 4"/>
          <p:cNvGrpSpPr/>
          <p:nvPr/>
        </p:nvGrpSpPr>
        <p:grpSpPr>
          <a:xfrm>
            <a:off x="0" y="6334505"/>
            <a:ext cx="12192000" cy="523875"/>
            <a:chOff x="0" y="6334505"/>
            <a:chExt cx="12192000" cy="523875"/>
          </a:xfrm>
        </p:grpSpPr>
        <p:sp>
          <p:nvSpPr>
            <p:cNvPr id="5" name="object 5"/>
            <p:cNvSpPr/>
            <p:nvPr/>
          </p:nvSpPr>
          <p:spPr>
            <a:xfrm>
              <a:off x="0" y="6334505"/>
              <a:ext cx="12192000" cy="66040"/>
            </a:xfrm>
            <a:custGeom>
              <a:avLst/>
              <a:gdLst/>
              <a:ahLst/>
              <a:cxnLst/>
              <a:rect l="l" t="t" r="r" b="b"/>
              <a:pathLst>
                <a:path w="12192000" h="66039">
                  <a:moveTo>
                    <a:pt x="12192000" y="0"/>
                  </a:moveTo>
                  <a:lnTo>
                    <a:pt x="0" y="0"/>
                  </a:lnTo>
                  <a:lnTo>
                    <a:pt x="0" y="65532"/>
                  </a:lnTo>
                  <a:lnTo>
                    <a:pt x="12192000" y="6553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E383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6400799"/>
              <a:ext cx="12192000" cy="457200"/>
            </a:xfrm>
            <a:custGeom>
              <a:avLst/>
              <a:gdLst/>
              <a:ahLst/>
              <a:cxnLst/>
              <a:rect l="l" t="t" r="r" b="b"/>
              <a:pathLst>
                <a:path w="12192000" h="457200">
                  <a:moveTo>
                    <a:pt x="12192000" y="0"/>
                  </a:moveTo>
                  <a:lnTo>
                    <a:pt x="0" y="0"/>
                  </a:lnTo>
                  <a:lnTo>
                    <a:pt x="0" y="457200"/>
                  </a:lnTo>
                  <a:lnTo>
                    <a:pt x="12192000" y="4572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BC5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461500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5" dirty="0">
                <a:solidFill>
                  <a:srgbClr val="002060"/>
                </a:solidFill>
                <a:latin typeface="Times New Roman"/>
                <a:cs typeface="Times New Roman"/>
              </a:rPr>
              <a:t>INTRODUCTION</a:t>
            </a:r>
            <a:endParaRPr sz="240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  <a:buFont typeface="Wingdings"/>
              <a:buChar char=""/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DIFFERENT </a:t>
            </a: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DEEP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 LEARNING</a:t>
            </a:r>
            <a:r>
              <a:rPr sz="2400" spc="-1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APPROACHES</a:t>
            </a: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 WITH EXAMPLES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  <a:buFont typeface="Wingdings"/>
              <a:buChar char=""/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QUESTIONS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2622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" dirty="0"/>
              <a:t>OUTLINE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461500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5" dirty="0">
                <a:solidFill>
                  <a:srgbClr val="FF0000"/>
                </a:solidFill>
                <a:latin typeface="Times New Roman"/>
                <a:cs typeface="Times New Roman"/>
              </a:rPr>
              <a:t>INTRODUCTION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  <a:buFont typeface="Wingdings"/>
              <a:buChar char=""/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DIFFERENT </a:t>
            </a: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DEEP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 LEARNING</a:t>
            </a:r>
            <a:r>
              <a:rPr sz="2400" spc="-19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APPROACHES</a:t>
            </a: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 WITH EXAMPLES</a:t>
            </a:r>
            <a:endParaRPr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E38312"/>
              </a:buClr>
              <a:buFont typeface="Wingdings"/>
              <a:buChar char=""/>
            </a:pPr>
            <a:endParaRPr sz="2850" dirty="0">
              <a:latin typeface="Times New Roman"/>
              <a:cs typeface="Times New Roman"/>
            </a:endParaRPr>
          </a:p>
          <a:p>
            <a:pPr marL="255270" indent="-243204">
              <a:lnSpc>
                <a:spcPct val="100000"/>
              </a:lnSpc>
              <a:spcBef>
                <a:spcPts val="5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QUESTIONS</a:t>
            </a:r>
            <a:endParaRPr sz="24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49327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9836150" cy="274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What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is Machine Learning</a:t>
            </a:r>
            <a:r>
              <a:rPr sz="2400" spc="-5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?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 marL="103505" marR="5080" indent="-91440">
              <a:lnSpc>
                <a:spcPts val="2590"/>
              </a:lnSpc>
              <a:spcBef>
                <a:spcPts val="2330"/>
              </a:spcBef>
              <a:buClr>
                <a:srgbClr val="E38312"/>
              </a:buClr>
              <a:buFont typeface="Wingdings"/>
              <a:buChar char=""/>
              <a:tabLst>
                <a:tab pos="22860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Machine Learning is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a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field </a:t>
            </a:r>
            <a:r>
              <a:rPr sz="2400" dirty="0">
                <a:solidFill>
                  <a:srgbClr val="001F5F"/>
                </a:solidFill>
                <a:latin typeface="Times New Roman"/>
                <a:cs typeface="Times New Roman"/>
              </a:rPr>
              <a:t>of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study that gives computers the ability to “learn”  without being explicitly</a:t>
            </a:r>
            <a:r>
              <a:rPr sz="2400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programmed</a:t>
            </a:r>
            <a:endParaRPr sz="2400">
              <a:latin typeface="Times New Roman"/>
              <a:cs typeface="Times New Roman"/>
            </a:endParaRPr>
          </a:p>
          <a:p>
            <a:pPr marL="1841500" lvl="1" indent="-914400">
              <a:lnSpc>
                <a:spcPct val="100000"/>
              </a:lnSpc>
              <a:spcBef>
                <a:spcPts val="1070"/>
              </a:spcBef>
              <a:buClr>
                <a:srgbClr val="E38312"/>
              </a:buClr>
              <a:buFont typeface="Arial"/>
              <a:buChar char="•"/>
              <a:tabLst>
                <a:tab pos="1840864" algn="l"/>
                <a:tab pos="184150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Prediction</a:t>
            </a:r>
            <a:endParaRPr sz="2400">
              <a:latin typeface="Times New Roman"/>
              <a:cs typeface="Times New Roman"/>
            </a:endParaRPr>
          </a:p>
          <a:p>
            <a:pPr marL="1841500" lvl="1" indent="-914400">
              <a:lnSpc>
                <a:spcPct val="100000"/>
              </a:lnSpc>
              <a:spcBef>
                <a:spcPts val="1120"/>
              </a:spcBef>
              <a:buClr>
                <a:srgbClr val="E38312"/>
              </a:buClr>
              <a:buFont typeface="Arial"/>
              <a:buChar char="•"/>
              <a:tabLst>
                <a:tab pos="1840864" algn="l"/>
                <a:tab pos="1841500" algn="l"/>
              </a:tabLst>
            </a:pPr>
            <a:r>
              <a:rPr sz="2400" spc="-5" dirty="0">
                <a:solidFill>
                  <a:srgbClr val="001F5F"/>
                </a:solidFill>
                <a:latin typeface="Times New Roman"/>
                <a:cs typeface="Times New Roman"/>
              </a:rPr>
              <a:t>Classification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29247" y="6094336"/>
            <a:ext cx="5683250" cy="269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i="1" spc="-5" dirty="0">
                <a:latin typeface="Carlito"/>
                <a:cs typeface="Carlito"/>
              </a:rPr>
              <a:t>Samuel </a:t>
            </a:r>
            <a:r>
              <a:rPr sz="1600" i="1" dirty="0">
                <a:latin typeface="Carlito"/>
                <a:cs typeface="Carlito"/>
              </a:rPr>
              <a:t>AL, </a:t>
            </a:r>
            <a:r>
              <a:rPr sz="1600" i="1" spc="-5" dirty="0">
                <a:latin typeface="Carlito"/>
                <a:cs typeface="Carlito"/>
              </a:rPr>
              <a:t>IBM </a:t>
            </a:r>
            <a:r>
              <a:rPr sz="1600" i="1" spc="-10" dirty="0">
                <a:latin typeface="Carlito"/>
                <a:cs typeface="Carlito"/>
              </a:rPr>
              <a:t>J. </a:t>
            </a:r>
            <a:r>
              <a:rPr sz="1600" i="1" spc="-5" dirty="0">
                <a:latin typeface="Carlito"/>
                <a:cs typeface="Carlito"/>
              </a:rPr>
              <a:t>Research </a:t>
            </a:r>
            <a:r>
              <a:rPr sz="1600" i="1" dirty="0">
                <a:latin typeface="Carlito"/>
                <a:cs typeface="Carlito"/>
              </a:rPr>
              <a:t>&amp; </a:t>
            </a:r>
            <a:r>
              <a:rPr sz="1600" i="1" spc="-5" dirty="0">
                <a:latin typeface="Carlito"/>
                <a:cs typeface="Carlito"/>
              </a:rPr>
              <a:t>Development, 1959, vol. </a:t>
            </a:r>
            <a:r>
              <a:rPr sz="1600" i="1" dirty="0">
                <a:latin typeface="Carlito"/>
                <a:cs typeface="Carlito"/>
              </a:rPr>
              <a:t>3 </a:t>
            </a:r>
            <a:r>
              <a:rPr sz="1600" i="1" spc="-5" dirty="0">
                <a:latin typeface="Carlito"/>
                <a:cs typeface="Carlito"/>
              </a:rPr>
              <a:t>(3),</a:t>
            </a:r>
            <a:r>
              <a:rPr sz="1600" i="1" spc="10" dirty="0">
                <a:latin typeface="Carlito"/>
                <a:cs typeface="Carlito"/>
              </a:rPr>
              <a:t> </a:t>
            </a:r>
            <a:r>
              <a:rPr sz="1600" i="1" spc="-5" dirty="0">
                <a:latin typeface="Carlito"/>
                <a:cs typeface="Carlito"/>
              </a:rPr>
              <a:t>210-229</a:t>
            </a:r>
            <a:endParaRPr sz="16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5270500" cy="3044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What is </a:t>
            </a:r>
            <a:r>
              <a:rPr lang="en-US" sz="24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Deep</a:t>
            </a: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 Learning?</a:t>
            </a:r>
            <a:endParaRPr sz="2400" dirty="0">
              <a:latin typeface="Times New Roman"/>
              <a:cs typeface="Times New Roman"/>
            </a:endParaRP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Deep learning is a branch of machine learning that teaches computers to do what comes naturally to humans: learn from experience.</a:t>
            </a: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Deep learning uses deep neural network with several layers to learn.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F229C8-4B92-41B1-A5A1-EB4CC8EAB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2209800"/>
            <a:ext cx="4608830" cy="29572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FB1F48-056B-4788-A539-54D9113C94B3}"/>
              </a:ext>
            </a:extLst>
          </p:cNvPr>
          <p:cNvSpPr txBox="1"/>
          <p:nvPr/>
        </p:nvSpPr>
        <p:spPr>
          <a:xfrm>
            <a:off x="6705600" y="6019800"/>
            <a:ext cx="48768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hlinkClick r:id="rId3"/>
              </a:rPr>
              <a:t>https://www.guru99.com/machine-learning-vs-deep-learning.html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5270500" cy="3044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What is </a:t>
            </a:r>
            <a:r>
              <a:rPr lang="en-US" sz="2400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Deep</a:t>
            </a: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 Learning?</a:t>
            </a:r>
            <a:endParaRPr sz="2400" dirty="0">
              <a:latin typeface="Times New Roman"/>
              <a:cs typeface="Times New Roman"/>
            </a:endParaRP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Deep learning describes models that utilize multiple layers to represent latent features at a higher and more abstract level </a:t>
            </a: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The representations are learned from data rather than constructed by human engineers</a:t>
            </a:r>
            <a:endParaRPr sz="2400" dirty="0">
              <a:latin typeface="Times New Roman"/>
              <a:cs typeface="Times New Roman"/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D7F045E2-AA11-4F69-A954-B49F66C3A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11400"/>
            <a:ext cx="5876263" cy="37511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6085ED5-BE70-4EF3-A7D0-F0004301EA1C}"/>
              </a:ext>
            </a:extLst>
          </p:cNvPr>
          <p:cNvSpPr txBox="1"/>
          <p:nvPr/>
        </p:nvSpPr>
        <p:spPr>
          <a:xfrm>
            <a:off x="6400800" y="5867400"/>
            <a:ext cx="6096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https://www.ibm.com/cloud/learn/neural-networks</a:t>
            </a:r>
          </a:p>
        </p:txBody>
      </p:sp>
    </p:spTree>
    <p:extLst>
      <p:ext uri="{BB962C8B-B14F-4D97-AF65-F5344CB8AC3E}">
        <p14:creationId xmlns:p14="http://schemas.microsoft.com/office/powerpoint/2010/main" val="1681117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26846"/>
            <a:ext cx="456120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INTRODUCTION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5500" y="1811401"/>
            <a:ext cx="5880100" cy="19825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5270" indent="-243204">
              <a:lnSpc>
                <a:spcPct val="100000"/>
              </a:lnSpc>
              <a:spcBef>
                <a:spcPts val="100"/>
              </a:spcBef>
              <a:buClr>
                <a:srgbClr val="E38312"/>
              </a:buClr>
              <a:buSzPct val="95833"/>
              <a:buFont typeface="Wingdings"/>
              <a:buChar char=""/>
              <a:tabLst>
                <a:tab pos="255904" algn="l"/>
              </a:tabLst>
            </a:pPr>
            <a:r>
              <a:rPr lang="en-US" sz="2400" spc="-60" dirty="0">
                <a:solidFill>
                  <a:srgbClr val="001F5F"/>
                </a:solidFill>
                <a:latin typeface="Times New Roman"/>
                <a:cs typeface="Times New Roman"/>
              </a:rPr>
              <a:t>Inspiration from biological Neuron</a:t>
            </a:r>
            <a:endParaRPr sz="2400" dirty="0">
              <a:latin typeface="Times New Roman"/>
              <a:cs typeface="Times New Roman"/>
            </a:endParaRP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All or none </a:t>
            </a:r>
          </a:p>
          <a:p>
            <a:pPr marL="227965" indent="-215900">
              <a:lnSpc>
                <a:spcPct val="100000"/>
              </a:lnSpc>
              <a:spcBef>
                <a:spcPts val="2100"/>
              </a:spcBef>
              <a:buClr>
                <a:srgbClr val="E38312"/>
              </a:buClr>
              <a:buSzPct val="104347"/>
              <a:buFont typeface="Wingdings"/>
              <a:buChar char=""/>
              <a:tabLst>
                <a:tab pos="228600" algn="l"/>
              </a:tabLst>
            </a:pPr>
            <a:r>
              <a:rPr lang="en-US" sz="2300" spc="-5" dirty="0">
                <a:solidFill>
                  <a:srgbClr val="001F5F"/>
                </a:solidFill>
                <a:latin typeface="Times New Roman"/>
                <a:cs typeface="Times New Roman"/>
              </a:rPr>
              <a:t>Frequency rather amplitude helps in information processing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CC5304-E8DB-4667-B488-D7DA7D13A5AE}"/>
              </a:ext>
            </a:extLst>
          </p:cNvPr>
          <p:cNvSpPr txBox="1"/>
          <p:nvPr/>
        </p:nvSpPr>
        <p:spPr>
          <a:xfrm>
            <a:off x="1371600" y="6019800"/>
            <a:ext cx="243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spc="-60" dirty="0">
                <a:solidFill>
                  <a:srgbClr val="001F5F"/>
                </a:solidFill>
                <a:latin typeface="Times New Roman"/>
                <a:cs typeface="Times New Roman"/>
              </a:rPr>
              <a:t>Biological Neuron</a:t>
            </a:r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78F23824-6B59-4428-B071-7B6DBBCC0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5270"/>
            <a:ext cx="4535934" cy="22015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51F717-F64A-4D4F-A741-3097E8438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5" y="2216039"/>
            <a:ext cx="4429125" cy="29241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32B8A63-8C30-40B3-97F0-0FBC595770AC}"/>
                  </a:ext>
                </a:extLst>
              </p:cNvPr>
              <p:cNvSpPr txBox="1"/>
              <p:nvPr/>
            </p:nvSpPr>
            <p:spPr>
              <a:xfrm>
                <a:off x="7315200" y="3401127"/>
                <a:ext cx="20447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32B8A63-8C30-40B3-97F0-0FBC59577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5200" y="3401127"/>
                <a:ext cx="204479" cy="276999"/>
              </a:xfrm>
              <a:prstGeom prst="rect">
                <a:avLst/>
              </a:prstGeom>
              <a:blipFill>
                <a:blip r:embed="rId4"/>
                <a:stretch>
                  <a:fillRect l="-26471" r="-20588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B4226AA2-2589-47A5-B348-3ABAAF447230}"/>
              </a:ext>
            </a:extLst>
          </p:cNvPr>
          <p:cNvSpPr/>
          <p:nvPr/>
        </p:nvSpPr>
        <p:spPr>
          <a:xfrm>
            <a:off x="4331537" y="58405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https://pmgbiology.files.wordpress.com/2015/02/5d3d66ef622165ae607b3c02f6e603c524eececf.gif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3E04FE-B2A2-4DCA-A0F0-94AC6C7CAD95}"/>
              </a:ext>
            </a:extLst>
          </p:cNvPr>
          <p:cNvSpPr/>
          <p:nvPr/>
        </p:nvSpPr>
        <p:spPr>
          <a:xfrm>
            <a:off x="4343400" y="5561822"/>
            <a:ext cx="97743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http://hyperphysics.phy-astr.gsu.edu/hbase/Biology/imgbio/actpot4.gif</a:t>
            </a:r>
          </a:p>
        </p:txBody>
      </p:sp>
    </p:spTree>
    <p:extLst>
      <p:ext uri="{BB962C8B-B14F-4D97-AF65-F5344CB8AC3E}">
        <p14:creationId xmlns:p14="http://schemas.microsoft.com/office/powerpoint/2010/main" val="919589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3462</TotalTime>
  <Words>995</Words>
  <Application>Microsoft Office PowerPoint</Application>
  <PresentationFormat>Widescreen</PresentationFormat>
  <Paragraphs>182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Calibri</vt:lpstr>
      <vt:lpstr>Calibri Light</vt:lpstr>
      <vt:lpstr>Cambria Math</vt:lpstr>
      <vt:lpstr>Carlito</vt:lpstr>
      <vt:lpstr>Times New Roman</vt:lpstr>
      <vt:lpstr>Wingdings</vt:lpstr>
      <vt:lpstr>Office Theme</vt:lpstr>
      <vt:lpstr>Retrospect</vt:lpstr>
      <vt:lpstr>PowerPoint Presentation</vt:lpstr>
      <vt:lpstr>ANALYSIS PLATFORM</vt:lpstr>
      <vt:lpstr>ANALYSIS PLATFORM</vt:lpstr>
      <vt:lpstr>OUTLINE</vt:lpstr>
      <vt:lpstr>OUTLINE</vt:lpstr>
      <vt:lpstr>INTRODUCTION</vt:lpstr>
      <vt:lpstr>INTRODUCTION</vt:lpstr>
      <vt:lpstr>INTRODUCTION</vt:lpstr>
      <vt:lpstr>INTRODUCTION</vt:lpstr>
      <vt:lpstr>INTRODUCTION</vt:lpstr>
      <vt:lpstr>INTRODUCTION</vt:lpstr>
      <vt:lpstr>INTRODUCTION</vt:lpstr>
      <vt:lpstr>APPROACHES</vt:lpstr>
      <vt:lpstr>INTRODUCTION</vt:lpstr>
      <vt:lpstr>OUTLINE</vt:lpstr>
      <vt:lpstr>OUTLINE</vt:lpstr>
      <vt:lpstr>OUTLINE</vt:lpstr>
      <vt:lpstr>APPROACHES</vt:lpstr>
      <vt:lpstr>APPROACHES</vt:lpstr>
      <vt:lpstr>APPROACHES</vt:lpstr>
      <vt:lpstr>APPROACHES</vt:lpstr>
      <vt:lpstr>APPROACHES</vt:lpstr>
      <vt:lpstr>APPROACHES</vt:lpstr>
      <vt:lpstr>APPROACHES</vt:lpstr>
      <vt:lpstr>APPROACHES</vt:lpstr>
      <vt:lpstr>APPROACHES</vt:lpstr>
      <vt:lpstr>APPROACHES</vt:lpstr>
      <vt:lpstr>OUTLINE</vt:lpstr>
      <vt:lpstr>APPROACHES</vt:lpstr>
      <vt:lpstr>APPROACHES</vt:lpstr>
      <vt:lpstr>APPROACHES</vt:lpstr>
      <vt:lpstr>APPROACHES</vt:lpstr>
      <vt:lpstr>CONCLUSION</vt:lpstr>
      <vt:lpstr>THANK YOU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Eddie Acqua</dc:creator>
  <cp:lastModifiedBy>Premananda Indic</cp:lastModifiedBy>
  <cp:revision>1</cp:revision>
  <dcterms:created xsi:type="dcterms:W3CDTF">2022-03-29T18:23:13Z</dcterms:created>
  <dcterms:modified xsi:type="dcterms:W3CDTF">2022-04-15T17:40:18Z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2022-01-28T00:00:00Z</vt:filetime>
  </property>
  <property fmtid="{D5CDD505-2E9C-101B-9397-08002B2CF9AE}" pid="3" name="Creator">
    <vt:lpwstr>Acrobat PDFMaker 17 for PowerPoint</vt:lpwstr>
  </property>
  <property fmtid="{D5CDD505-2E9C-101B-9397-08002B2CF9AE}" pid="4" name="LastSaved">
    <vt:filetime>2022-03-29T00:00:00Z</vt:filetime>
  </property>
</Properties>
</file>