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66" r:id="rId3"/>
    <p:sldId id="434" r:id="rId4"/>
    <p:sldId id="365" r:id="rId5"/>
    <p:sldId id="435" r:id="rId6"/>
    <p:sldId id="460" r:id="rId7"/>
    <p:sldId id="461" r:id="rId8"/>
    <p:sldId id="462" r:id="rId9"/>
    <p:sldId id="463" r:id="rId10"/>
    <p:sldId id="464" r:id="rId11"/>
    <p:sldId id="465" r:id="rId12"/>
    <p:sldId id="441" r:id="rId13"/>
    <p:sldId id="466" r:id="rId14"/>
    <p:sldId id="467" r:id="rId15"/>
    <p:sldId id="480" r:id="rId16"/>
    <p:sldId id="481" r:id="rId17"/>
    <p:sldId id="469" r:id="rId18"/>
    <p:sldId id="470" r:id="rId19"/>
    <p:sldId id="471" r:id="rId20"/>
    <p:sldId id="472" r:id="rId21"/>
    <p:sldId id="482" r:id="rId22"/>
    <p:sldId id="473" r:id="rId23"/>
    <p:sldId id="474" r:id="rId24"/>
    <p:sldId id="475" r:id="rId25"/>
    <p:sldId id="483" r:id="rId26"/>
    <p:sldId id="476" r:id="rId27"/>
    <p:sldId id="477" r:id="rId28"/>
    <p:sldId id="484" r:id="rId29"/>
    <p:sldId id="456" r:id="rId30"/>
    <p:sldId id="459" r:id="rId31"/>
    <p:sldId id="478" r:id="rId32"/>
    <p:sldId id="479" r:id="rId33"/>
    <p:sldId id="457" r:id="rId34"/>
    <p:sldId id="486" r:id="rId35"/>
    <p:sldId id="450" r:id="rId36"/>
    <p:sldId id="458" r:id="rId37"/>
    <p:sldId id="487" r:id="rId38"/>
    <p:sldId id="488" r:id="rId39"/>
    <p:sldId id="492" r:id="rId40"/>
    <p:sldId id="496" r:id="rId41"/>
    <p:sldId id="489" r:id="rId42"/>
    <p:sldId id="493" r:id="rId43"/>
    <p:sldId id="497" r:id="rId44"/>
    <p:sldId id="490" r:id="rId45"/>
    <p:sldId id="491" r:id="rId46"/>
    <p:sldId id="494" r:id="rId47"/>
    <p:sldId id="556" r:id="rId48"/>
    <p:sldId id="364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7BB4E8-1BBE-44DB-BE8B-6DDF1D23B511}" v="4" dt="2024-01-25T23:20:38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77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emananda Indic" userId="8df63362-5d81-410c-ab6a-1b6fb842c75e" providerId="ADAL" clId="{036D6273-7E9A-469E-992D-CE6AA1587A6D}"/>
    <pc:docChg chg="undo custSel addSld delSld modSld sldOrd">
      <pc:chgData name="Premananda Indic" userId="8df63362-5d81-410c-ab6a-1b6fb842c75e" providerId="ADAL" clId="{036D6273-7E9A-469E-992D-CE6AA1587A6D}" dt="2021-12-03T16:28:41.467" v="3567" actId="1076"/>
      <pc:docMkLst>
        <pc:docMk/>
      </pc:docMkLst>
      <pc:sldChg chg="modSp mod">
        <pc:chgData name="Premananda Indic" userId="8df63362-5d81-410c-ab6a-1b6fb842c75e" providerId="ADAL" clId="{036D6273-7E9A-469E-992D-CE6AA1587A6D}" dt="2021-11-27T23:43:49.658" v="2484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036D6273-7E9A-469E-992D-CE6AA1587A6D}" dt="2021-11-27T23:43:49.658" v="2484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addSp delSp modSp del mod modAnim">
        <pc:chgData name="Premananda Indic" userId="8df63362-5d81-410c-ab6a-1b6fb842c75e" providerId="ADAL" clId="{036D6273-7E9A-469E-992D-CE6AA1587A6D}" dt="2021-11-27T16:21:53.459" v="1432" actId="2696"/>
        <pc:sldMkLst>
          <pc:docMk/>
          <pc:sldMk cId="1145471857" sldId="258"/>
        </pc:sldMkLst>
        <pc:spChg chg="del">
          <ac:chgData name="Premananda Indic" userId="8df63362-5d81-410c-ab6a-1b6fb842c75e" providerId="ADAL" clId="{036D6273-7E9A-469E-992D-CE6AA1587A6D}" dt="2021-11-22T15:14:19.825" v="222" actId="478"/>
          <ac:spMkLst>
            <pc:docMk/>
            <pc:sldMk cId="1145471857" sldId="258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2T15:25:02.443" v="280"/>
          <ac:spMkLst>
            <pc:docMk/>
            <pc:sldMk cId="1145471857" sldId="258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2T15:29:55.397" v="414" actId="20577"/>
          <ac:spMkLst>
            <pc:docMk/>
            <pc:sldMk cId="1145471857" sldId="258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3.084" v="225" actId="478"/>
          <ac:spMkLst>
            <pc:docMk/>
            <pc:sldMk cId="1145471857" sldId="258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8.655" v="224" actId="478"/>
          <ac:spMkLst>
            <pc:docMk/>
            <pc:sldMk cId="1145471857" sldId="258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37.486" v="226" actId="478"/>
          <ac:spMkLst>
            <pc:docMk/>
            <pc:sldMk cId="1145471857" sldId="258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2T15:14:24.965" v="223" actId="478"/>
          <ac:spMkLst>
            <pc:docMk/>
            <pc:sldMk cId="1145471857" sldId="258"/>
            <ac:spMk id="20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1-22T15:34:52.748" v="659" actId="20577"/>
          <ac:spMkLst>
            <pc:docMk/>
            <pc:sldMk cId="1145471857" sldId="258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2T15:14:15.981" v="221" actId="478"/>
          <ac:picMkLst>
            <pc:docMk/>
            <pc:sldMk cId="1145471857" sldId="258"/>
            <ac:picMk id="2" creationId="{00000000-0000-0000-0000-000000000000}"/>
          </ac:picMkLst>
        </pc:picChg>
        <pc:picChg chg="add mod modCrop">
          <ac:chgData name="Premananda Indic" userId="8df63362-5d81-410c-ab6a-1b6fb842c75e" providerId="ADAL" clId="{036D6273-7E9A-469E-992D-CE6AA1587A6D}" dt="2021-11-27T15:57:14.524" v="1309" actId="1076"/>
          <ac:picMkLst>
            <pc:docMk/>
            <pc:sldMk cId="1145471857" sldId="258"/>
            <ac:picMk id="3" creationId="{DAE9C43E-0172-4058-869F-7732071E1952}"/>
          </ac:picMkLst>
        </pc:picChg>
        <pc:cxnChg chg="add mod">
          <ac:chgData name="Premananda Indic" userId="8df63362-5d81-410c-ab6a-1b6fb842c75e" providerId="ADAL" clId="{036D6273-7E9A-469E-992D-CE6AA1587A6D}" dt="2021-11-27T15:59:01.536" v="1312" actId="1582"/>
          <ac:cxnSpMkLst>
            <pc:docMk/>
            <pc:sldMk cId="1145471857" sldId="258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22:28.619" v="1454" actId="20577"/>
        <pc:sldMkLst>
          <pc:docMk/>
          <pc:sldMk cId="1348593166" sldId="258"/>
        </pc:sldMkLst>
        <pc:spChg chg="mod">
          <ac:chgData name="Premananda Indic" userId="8df63362-5d81-410c-ab6a-1b6fb842c75e" providerId="ADAL" clId="{036D6273-7E9A-469E-992D-CE6AA1587A6D}" dt="2021-11-27T16:22:28.619" v="1454" actId="20577"/>
          <ac:spMkLst>
            <pc:docMk/>
            <pc:sldMk cId="1348593166" sldId="258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2-01T17:55:21.869" v="3561" actId="20577"/>
        <pc:sldMkLst>
          <pc:docMk/>
          <pc:sldMk cId="3897426031" sldId="291"/>
        </pc:sldMkLst>
        <pc:spChg chg="mod">
          <ac:chgData name="Premananda Indic" userId="8df63362-5d81-410c-ab6a-1b6fb842c75e" providerId="ADAL" clId="{036D6273-7E9A-469E-992D-CE6AA1587A6D}" dt="2021-12-01T17:55:21.869" v="3561" actId="20577"/>
          <ac:spMkLst>
            <pc:docMk/>
            <pc:sldMk cId="3897426031" sldId="291"/>
            <ac:spMk id="27" creationId="{00000000-0000-0000-0000-000000000000}"/>
          </ac:spMkLst>
        </pc:spChg>
      </pc:sldChg>
      <pc:sldChg chg="modSp del mod">
        <pc:chgData name="Premananda Indic" userId="8df63362-5d81-410c-ab6a-1b6fb842c75e" providerId="ADAL" clId="{036D6273-7E9A-469E-992D-CE6AA1587A6D}" dt="2021-11-27T23:53:01.229" v="2538" actId="20577"/>
        <pc:sldMkLst>
          <pc:docMk/>
          <pc:sldMk cId="4221672982" sldId="316"/>
        </pc:sldMkLst>
        <pc:spChg chg="mod">
          <ac:chgData name="Premananda Indic" userId="8df63362-5d81-410c-ab6a-1b6fb842c75e" providerId="ADAL" clId="{036D6273-7E9A-469E-992D-CE6AA1587A6D}" dt="2021-11-27T23:53:01.229" v="2538" actId="20577"/>
          <ac:spMkLst>
            <pc:docMk/>
            <pc:sldMk cId="4221672982" sldId="31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2T15:13:11.885" v="216" actId="20577"/>
        <pc:sldMkLst>
          <pc:docMk/>
          <pc:sldMk cId="3217524141" sldId="338"/>
        </pc:sldMkLst>
        <pc:spChg chg="mod">
          <ac:chgData name="Premananda Indic" userId="8df63362-5d81-410c-ab6a-1b6fb842c75e" providerId="ADAL" clId="{036D6273-7E9A-469E-992D-CE6AA1587A6D}" dt="2021-11-22T15:13:11.885" v="216" actId="20577"/>
          <ac:spMkLst>
            <pc:docMk/>
            <pc:sldMk cId="3217524141" sldId="338"/>
            <ac:spMk id="5" creationId="{03BBF3EE-5F4B-424D-AFD2-C951ABF894CF}"/>
          </ac:spMkLst>
        </pc:spChg>
      </pc:sldChg>
      <pc:sldChg chg="delSp modSp del mod">
        <pc:chgData name="Premananda Indic" userId="8df63362-5d81-410c-ab6a-1b6fb842c75e" providerId="ADAL" clId="{036D6273-7E9A-469E-992D-CE6AA1587A6D}" dt="2021-11-27T14:34:19.354" v="1287" actId="47"/>
        <pc:sldMkLst>
          <pc:docMk/>
          <pc:sldMk cId="2041438720" sldId="340"/>
        </pc:sldMkLst>
        <pc:spChg chg="mod">
          <ac:chgData name="Premananda Indic" userId="8df63362-5d81-410c-ab6a-1b6fb842c75e" providerId="ADAL" clId="{036D6273-7E9A-469E-992D-CE6AA1587A6D}" dt="2021-11-27T14:32:11.087" v="1285" actId="1076"/>
          <ac:spMkLst>
            <pc:docMk/>
            <pc:sldMk cId="2041438720" sldId="340"/>
            <ac:spMk id="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7T14:31:35.833" v="1277" actId="20577"/>
          <ac:spMkLst>
            <pc:docMk/>
            <pc:sldMk cId="2041438720" sldId="340"/>
            <ac:spMk id="4" creationId="{64882057-D6D3-4EF3-8C3B-6200CB35023D}"/>
          </ac:spMkLst>
        </pc:spChg>
        <pc:spChg chg="del">
          <ac:chgData name="Premananda Indic" userId="8df63362-5d81-410c-ab6a-1b6fb842c75e" providerId="ADAL" clId="{036D6273-7E9A-469E-992D-CE6AA1587A6D}" dt="2021-11-27T14:31:57.512" v="1282" actId="478"/>
          <ac:spMkLst>
            <pc:docMk/>
            <pc:sldMk cId="2041438720" sldId="340"/>
            <ac:spMk id="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9.736" v="1283" actId="478"/>
          <ac:spMkLst>
            <pc:docMk/>
            <pc:sldMk cId="2041438720" sldId="340"/>
            <ac:spMk id="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2:02.721" v="1284" actId="478"/>
          <ac:spMkLst>
            <pc:docMk/>
            <pc:sldMk cId="2041438720" sldId="340"/>
            <ac:spMk id="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0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1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2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3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4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5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6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1.446" v="1280" actId="478"/>
          <ac:spMkLst>
            <pc:docMk/>
            <pc:sldMk cId="2041438720" sldId="340"/>
            <ac:spMk id="17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54.987" v="1281" actId="478"/>
          <ac:spMkLst>
            <pc:docMk/>
            <pc:sldMk cId="2041438720" sldId="340"/>
            <ac:spMk id="18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3.558" v="1278" actId="478"/>
          <ac:spMkLst>
            <pc:docMk/>
            <pc:sldMk cId="2041438720" sldId="340"/>
            <ac:spMk id="19" creationId="{00000000-0000-0000-0000-000000000000}"/>
          </ac:spMkLst>
        </pc:spChg>
        <pc:spChg chg="del">
          <ac:chgData name="Premananda Indic" userId="8df63362-5d81-410c-ab6a-1b6fb842c75e" providerId="ADAL" clId="{036D6273-7E9A-469E-992D-CE6AA1587A6D}" dt="2021-11-27T14:31:46.628" v="1279" actId="478"/>
          <ac:spMkLst>
            <pc:docMk/>
            <pc:sldMk cId="2041438720" sldId="340"/>
            <ac:spMk id="20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14:32:15.127" v="1286" actId="14100"/>
          <ac:picMkLst>
            <pc:docMk/>
            <pc:sldMk cId="2041438720" sldId="340"/>
            <ac:picMk id="6" creationId="{00000000-0000-0000-0000-000000000000}"/>
          </ac:picMkLst>
        </pc:picChg>
      </pc:sldChg>
      <pc:sldChg chg="del">
        <pc:chgData name="Premananda Indic" userId="8df63362-5d81-410c-ab6a-1b6fb842c75e" providerId="ADAL" clId="{036D6273-7E9A-469E-992D-CE6AA1587A6D}" dt="2021-11-22T15:13:22.803" v="217" actId="47"/>
        <pc:sldMkLst>
          <pc:docMk/>
          <pc:sldMk cId="2091279770" sldId="341"/>
        </pc:sldMkLst>
      </pc:sldChg>
      <pc:sldChg chg="del">
        <pc:chgData name="Premananda Indic" userId="8df63362-5d81-410c-ab6a-1b6fb842c75e" providerId="ADAL" clId="{036D6273-7E9A-469E-992D-CE6AA1587A6D}" dt="2021-11-27T23:35:46.193" v="2468" actId="47"/>
        <pc:sldMkLst>
          <pc:docMk/>
          <pc:sldMk cId="1372809508" sldId="342"/>
        </pc:sldMkLst>
      </pc:sldChg>
      <pc:sldChg chg="del">
        <pc:chgData name="Premananda Indic" userId="8df63362-5d81-410c-ab6a-1b6fb842c75e" providerId="ADAL" clId="{036D6273-7E9A-469E-992D-CE6AA1587A6D}" dt="2021-11-27T23:35:47.575" v="2469" actId="47"/>
        <pc:sldMkLst>
          <pc:docMk/>
          <pc:sldMk cId="3114821194" sldId="343"/>
        </pc:sldMkLst>
      </pc:sldChg>
      <pc:sldChg chg="del">
        <pc:chgData name="Premananda Indic" userId="8df63362-5d81-410c-ab6a-1b6fb842c75e" providerId="ADAL" clId="{036D6273-7E9A-469E-992D-CE6AA1587A6D}" dt="2021-11-27T16:41:22.507" v="1487" actId="47"/>
        <pc:sldMkLst>
          <pc:docMk/>
          <pc:sldMk cId="1424788186" sldId="344"/>
        </pc:sldMkLst>
      </pc:sldChg>
      <pc:sldChg chg="addSp modSp del mod">
        <pc:chgData name="Premananda Indic" userId="8df63362-5d81-410c-ab6a-1b6fb842c75e" providerId="ADAL" clId="{036D6273-7E9A-469E-992D-CE6AA1587A6D}" dt="2021-11-28T00:06:51.979" v="2829" actId="1076"/>
        <pc:sldMkLst>
          <pc:docMk/>
          <pc:sldMk cId="1893197085" sldId="345"/>
        </pc:sldMkLst>
        <pc:spChg chg="mod">
          <ac:chgData name="Premananda Indic" userId="8df63362-5d81-410c-ab6a-1b6fb842c75e" providerId="ADAL" clId="{036D6273-7E9A-469E-992D-CE6AA1587A6D}" dt="2021-11-28T00:01:28.468" v="2587" actId="6549"/>
          <ac:spMkLst>
            <pc:docMk/>
            <pc:sldMk cId="1893197085" sldId="34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4:03.279" v="2797" actId="20577"/>
          <ac:spMkLst>
            <pc:docMk/>
            <pc:sldMk cId="1893197085" sldId="345"/>
            <ac:spMk id="5" creationId="{03BBF3EE-5F4B-424D-AFD2-C951ABF894C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7" creationId="{E4F33762-702F-49CF-B45A-767E8D0E58CB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8" creationId="{4DD09023-C975-49DC-AA53-253B0E8078C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9" creationId="{2855996A-A894-4810-80F7-0B2682C2EF2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0" creationId="{2E1796C1-883F-4A5C-9EFB-1ABDF8826980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1" creationId="{4B00B8DB-C363-42AC-A2DF-0229AEF4656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2" creationId="{5EE5A683-C6D1-4F1A-967E-A869BEA54752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3" creationId="{789B3643-01C4-4CB0-999B-9236102F7731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4" creationId="{D58ED692-5FBC-4D9A-B8C6-A753814DDB8D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5" creationId="{61EB41E4-5EBC-4D2B-B05B-3A9F30846FDF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6" creationId="{10D28240-DA80-4831-A259-45918EAEC683}"/>
          </ac:spMkLst>
        </pc:spChg>
        <pc:spChg chg="mod">
          <ac:chgData name="Premananda Indic" userId="8df63362-5d81-410c-ab6a-1b6fb842c75e" providerId="ADAL" clId="{036D6273-7E9A-469E-992D-CE6AA1587A6D}" dt="2021-11-28T00:05:47.064" v="2799"/>
          <ac:spMkLst>
            <pc:docMk/>
            <pc:sldMk cId="1893197085" sldId="345"/>
            <ac:spMk id="17" creationId="{057B359C-9AD6-4CE6-9C92-00BC472B78E2}"/>
          </ac:spMkLst>
        </pc:spChg>
        <pc:spChg chg="mod">
          <ac:chgData name="Premananda Indic" userId="8df63362-5d81-410c-ab6a-1b6fb842c75e" providerId="ADAL" clId="{036D6273-7E9A-469E-992D-CE6AA1587A6D}" dt="2021-11-28T00:06:51.979" v="2829" actId="1076"/>
          <ac:spMkLst>
            <pc:docMk/>
            <pc:sldMk cId="1893197085" sldId="345"/>
            <ac:spMk id="18" creationId="{42AD56B9-7AAC-4C67-A79B-7BDF42E8055D}"/>
          </ac:spMkLst>
        </pc:spChg>
        <pc:grpChg chg="add mod">
          <ac:chgData name="Premananda Indic" userId="8df63362-5d81-410c-ab6a-1b6fb842c75e" providerId="ADAL" clId="{036D6273-7E9A-469E-992D-CE6AA1587A6D}" dt="2021-11-28T00:05:52.443" v="2800" actId="1076"/>
          <ac:grpSpMkLst>
            <pc:docMk/>
            <pc:sldMk cId="1893197085" sldId="345"/>
            <ac:grpSpMk id="6" creationId="{6876E8D5-B135-4390-88DB-7E60B95F8CEE}"/>
          </ac:grpSpMkLst>
        </pc:grpChg>
      </pc:sldChg>
      <pc:sldChg chg="del">
        <pc:chgData name="Premananda Indic" userId="8df63362-5d81-410c-ab6a-1b6fb842c75e" providerId="ADAL" clId="{036D6273-7E9A-469E-992D-CE6AA1587A6D}" dt="2021-11-27T23:35:51.748" v="2471" actId="47"/>
        <pc:sldMkLst>
          <pc:docMk/>
          <pc:sldMk cId="3892866272" sldId="346"/>
        </pc:sldMkLst>
      </pc:sldChg>
      <pc:sldChg chg="del">
        <pc:chgData name="Premananda Indic" userId="8df63362-5d81-410c-ab6a-1b6fb842c75e" providerId="ADAL" clId="{036D6273-7E9A-469E-992D-CE6AA1587A6D}" dt="2021-11-27T23:35:57.246" v="2473" actId="47"/>
        <pc:sldMkLst>
          <pc:docMk/>
          <pc:sldMk cId="3676047384" sldId="347"/>
        </pc:sldMkLst>
      </pc:sldChg>
      <pc:sldChg chg="del">
        <pc:chgData name="Premananda Indic" userId="8df63362-5d81-410c-ab6a-1b6fb842c75e" providerId="ADAL" clId="{036D6273-7E9A-469E-992D-CE6AA1587A6D}" dt="2021-11-22T15:13:23.545" v="218" actId="47"/>
        <pc:sldMkLst>
          <pc:docMk/>
          <pc:sldMk cId="443286139" sldId="348"/>
        </pc:sldMkLst>
      </pc:sldChg>
      <pc:sldChg chg="del">
        <pc:chgData name="Premananda Indic" userId="8df63362-5d81-410c-ab6a-1b6fb842c75e" providerId="ADAL" clId="{036D6273-7E9A-469E-992D-CE6AA1587A6D}" dt="2021-11-27T23:35:56.593" v="2472" actId="47"/>
        <pc:sldMkLst>
          <pc:docMk/>
          <pc:sldMk cId="1695065979" sldId="350"/>
        </pc:sldMkLst>
      </pc:sldChg>
      <pc:sldChg chg="del">
        <pc:chgData name="Premananda Indic" userId="8df63362-5d81-410c-ab6a-1b6fb842c75e" providerId="ADAL" clId="{036D6273-7E9A-469E-992D-CE6AA1587A6D}" dt="2021-11-27T23:51:16.231" v="2494" actId="47"/>
        <pc:sldMkLst>
          <pc:docMk/>
          <pc:sldMk cId="1582050071" sldId="352"/>
        </pc:sldMkLst>
      </pc:sldChg>
      <pc:sldChg chg="del">
        <pc:chgData name="Premananda Indic" userId="8df63362-5d81-410c-ab6a-1b6fb842c75e" providerId="ADAL" clId="{036D6273-7E9A-469E-992D-CE6AA1587A6D}" dt="2021-11-27T23:51:15.267" v="2493" actId="47"/>
        <pc:sldMkLst>
          <pc:docMk/>
          <pc:sldMk cId="315112572" sldId="353"/>
        </pc:sldMkLst>
      </pc:sldChg>
      <pc:sldChg chg="del">
        <pc:chgData name="Premananda Indic" userId="8df63362-5d81-410c-ab6a-1b6fb842c75e" providerId="ADAL" clId="{036D6273-7E9A-469E-992D-CE6AA1587A6D}" dt="2021-11-27T23:51:17.211" v="2495" actId="47"/>
        <pc:sldMkLst>
          <pc:docMk/>
          <pc:sldMk cId="1901599109" sldId="354"/>
        </pc:sldMkLst>
      </pc:sldChg>
      <pc:sldChg chg="del">
        <pc:chgData name="Premananda Indic" userId="8df63362-5d81-410c-ab6a-1b6fb842c75e" providerId="ADAL" clId="{036D6273-7E9A-469E-992D-CE6AA1587A6D}" dt="2021-11-27T23:51:18.321" v="2496" actId="47"/>
        <pc:sldMkLst>
          <pc:docMk/>
          <pc:sldMk cId="3167011292" sldId="355"/>
        </pc:sldMkLst>
      </pc:sldChg>
      <pc:sldChg chg="del">
        <pc:chgData name="Premananda Indic" userId="8df63362-5d81-410c-ab6a-1b6fb842c75e" providerId="ADAL" clId="{036D6273-7E9A-469E-992D-CE6AA1587A6D}" dt="2021-11-27T23:51:20.680" v="2498" actId="47"/>
        <pc:sldMkLst>
          <pc:docMk/>
          <pc:sldMk cId="915909634" sldId="356"/>
        </pc:sldMkLst>
      </pc:sldChg>
      <pc:sldChg chg="del">
        <pc:chgData name="Premananda Indic" userId="8df63362-5d81-410c-ab6a-1b6fb842c75e" providerId="ADAL" clId="{036D6273-7E9A-469E-992D-CE6AA1587A6D}" dt="2021-11-27T23:51:19.839" v="2497" actId="47"/>
        <pc:sldMkLst>
          <pc:docMk/>
          <pc:sldMk cId="3035878773" sldId="357"/>
        </pc:sldMkLst>
      </pc:sldChg>
      <pc:sldChg chg="del">
        <pc:chgData name="Premananda Indic" userId="8df63362-5d81-410c-ab6a-1b6fb842c75e" providerId="ADAL" clId="{036D6273-7E9A-469E-992D-CE6AA1587A6D}" dt="2021-11-27T23:52:04.623" v="2514" actId="47"/>
        <pc:sldMkLst>
          <pc:docMk/>
          <pc:sldMk cId="810207852" sldId="358"/>
        </pc:sldMkLst>
      </pc:sldChg>
      <pc:sldChg chg="del">
        <pc:chgData name="Premananda Indic" userId="8df63362-5d81-410c-ab6a-1b6fb842c75e" providerId="ADAL" clId="{036D6273-7E9A-469E-992D-CE6AA1587A6D}" dt="2021-11-27T23:51:21.381" v="2499" actId="47"/>
        <pc:sldMkLst>
          <pc:docMk/>
          <pc:sldMk cId="2786028521" sldId="359"/>
        </pc:sldMkLst>
      </pc:sldChg>
      <pc:sldChg chg="del">
        <pc:chgData name="Premananda Indic" userId="8df63362-5d81-410c-ab6a-1b6fb842c75e" providerId="ADAL" clId="{036D6273-7E9A-469E-992D-CE6AA1587A6D}" dt="2021-11-27T23:51:22.262" v="2500" actId="47"/>
        <pc:sldMkLst>
          <pc:docMk/>
          <pc:sldMk cId="1780777454" sldId="360"/>
        </pc:sldMkLst>
      </pc:sldChg>
      <pc:sldChg chg="del">
        <pc:chgData name="Premananda Indic" userId="8df63362-5d81-410c-ab6a-1b6fb842c75e" providerId="ADAL" clId="{036D6273-7E9A-469E-992D-CE6AA1587A6D}" dt="2021-11-27T23:51:23.064" v="2501" actId="47"/>
        <pc:sldMkLst>
          <pc:docMk/>
          <pc:sldMk cId="745661446" sldId="361"/>
        </pc:sldMkLst>
      </pc:sldChg>
      <pc:sldChg chg="del">
        <pc:chgData name="Premananda Indic" userId="8df63362-5d81-410c-ab6a-1b6fb842c75e" providerId="ADAL" clId="{036D6273-7E9A-469E-992D-CE6AA1587A6D}" dt="2021-11-27T23:51:29.178" v="2502" actId="47"/>
        <pc:sldMkLst>
          <pc:docMk/>
          <pc:sldMk cId="2508735313" sldId="362"/>
        </pc:sldMkLst>
      </pc:sldChg>
      <pc:sldChg chg="addSp modSp mod">
        <pc:chgData name="Premananda Indic" userId="8df63362-5d81-410c-ab6a-1b6fb842c75e" providerId="ADAL" clId="{036D6273-7E9A-469E-992D-CE6AA1587A6D}" dt="2021-12-01T17:52:46.850" v="3482" actId="1076"/>
        <pc:sldMkLst>
          <pc:docMk/>
          <pc:sldMk cId="503175094" sldId="363"/>
        </pc:sldMkLst>
        <pc:spChg chg="mod">
          <ac:chgData name="Premananda Indic" userId="8df63362-5d81-410c-ab6a-1b6fb842c75e" providerId="ADAL" clId="{036D6273-7E9A-469E-992D-CE6AA1587A6D}" dt="2021-11-28T00:10:24.646" v="2864" actId="20577"/>
          <ac:spMkLst>
            <pc:docMk/>
            <pc:sldMk cId="503175094" sldId="363"/>
            <ac:spMk id="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8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9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0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1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2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3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4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5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6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7" creationId="{00000000-0000-0000-0000-000000000000}"/>
          </ac:spMkLst>
        </pc:spChg>
        <pc:spChg chg="mod">
          <ac:chgData name="Premananda Indic" userId="8df63362-5d81-410c-ab6a-1b6fb842c75e" providerId="ADAL" clId="{036D6273-7E9A-469E-992D-CE6AA1587A6D}" dt="2021-11-28T00:05:29.189" v="2798" actId="164"/>
          <ac:spMkLst>
            <pc:docMk/>
            <pc:sldMk cId="503175094" sldId="363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036D6273-7E9A-469E-992D-CE6AA1587A6D}" dt="2021-12-01T17:52:46.850" v="3482" actId="1076"/>
          <ac:spMkLst>
            <pc:docMk/>
            <pc:sldMk cId="503175094" sldId="363"/>
            <ac:spMk id="27" creationId="{379C9D81-D498-491B-8630-93424591E866}"/>
          </ac:spMkLst>
        </pc:spChg>
        <pc:grpChg chg="add mod">
          <ac:chgData name="Premananda Indic" userId="8df63362-5d81-410c-ab6a-1b6fb842c75e" providerId="ADAL" clId="{036D6273-7E9A-469E-992D-CE6AA1587A6D}" dt="2021-11-28T00:05:29.189" v="2798" actId="164"/>
          <ac:grpSpMkLst>
            <pc:docMk/>
            <pc:sldMk cId="503175094" sldId="363"/>
            <ac:grpSpMk id="19" creationId="{E1F0FECE-30B3-42AE-8C7D-B79D424B0508}"/>
          </ac:grpSpMkLst>
        </pc:grpChg>
        <pc:picChg chg="add mod">
          <ac:chgData name="Premananda Indic" userId="8df63362-5d81-410c-ab6a-1b6fb842c75e" providerId="ADAL" clId="{036D6273-7E9A-469E-992D-CE6AA1587A6D}" dt="2021-11-28T00:11:04.327" v="2867" actId="1076"/>
          <ac:picMkLst>
            <pc:docMk/>
            <pc:sldMk cId="503175094" sldId="363"/>
            <ac:picMk id="26" creationId="{DC8F665C-FA50-4B2D-A782-F352D359A211}"/>
          </ac:picMkLst>
        </pc:picChg>
      </pc:sldChg>
      <pc:sldChg chg="modSp mod">
        <pc:chgData name="Premananda Indic" userId="8df63362-5d81-410c-ab6a-1b6fb842c75e" providerId="ADAL" clId="{036D6273-7E9A-469E-992D-CE6AA1587A6D}" dt="2021-11-27T23:51:54.397" v="2513" actId="20577"/>
        <pc:sldMkLst>
          <pc:docMk/>
          <pc:sldMk cId="1763663249" sldId="364"/>
        </pc:sldMkLst>
        <pc:spChg chg="mod">
          <ac:chgData name="Premananda Indic" userId="8df63362-5d81-410c-ab6a-1b6fb842c75e" providerId="ADAL" clId="{036D6273-7E9A-469E-992D-CE6AA1587A6D}" dt="2021-11-27T23:51:54.397" v="2513" actId="20577"/>
          <ac:spMkLst>
            <pc:docMk/>
            <pc:sldMk cId="1763663249" sldId="364"/>
            <ac:spMk id="2" creationId="{C55E9168-2B4A-46A1-AC86-9AE80CEC213B}"/>
          </ac:spMkLst>
        </pc:spChg>
      </pc:sldChg>
      <pc:sldChg chg="modSp add mod">
        <pc:chgData name="Premananda Indic" userId="8df63362-5d81-410c-ab6a-1b6fb842c75e" providerId="ADAL" clId="{036D6273-7E9A-469E-992D-CE6AA1587A6D}" dt="2021-11-22T15:13:32.275" v="220" actId="207"/>
        <pc:sldMkLst>
          <pc:docMk/>
          <pc:sldMk cId="3211749138" sldId="365"/>
        </pc:sldMkLst>
        <pc:spChg chg="mod">
          <ac:chgData name="Premananda Indic" userId="8df63362-5d81-410c-ab6a-1b6fb842c75e" providerId="ADAL" clId="{036D6273-7E9A-469E-992D-CE6AA1587A6D}" dt="2021-11-22T15:13:32.275" v="220" actId="207"/>
          <ac:spMkLst>
            <pc:docMk/>
            <pc:sldMk cId="3211749138" sldId="365"/>
            <ac:spMk id="5" creationId="{03BBF3EE-5F4B-424D-AFD2-C951ABF894CF}"/>
          </ac:spMkLst>
        </pc:spChg>
      </pc:sldChg>
      <pc:sldChg chg="addSp modSp mod ord">
        <pc:chgData name="Premananda Indic" userId="8df63362-5d81-410c-ab6a-1b6fb842c75e" providerId="ADAL" clId="{036D6273-7E9A-469E-992D-CE6AA1587A6D}" dt="2021-12-03T16:28:41.467" v="3567" actId="1076"/>
        <pc:sldMkLst>
          <pc:docMk/>
          <pc:sldMk cId="3635547212" sldId="366"/>
        </pc:sldMkLst>
        <pc:spChg chg="mod">
          <ac:chgData name="Premananda Indic" userId="8df63362-5d81-410c-ab6a-1b6fb842c75e" providerId="ADAL" clId="{036D6273-7E9A-469E-992D-CE6AA1587A6D}" dt="2021-11-22T15:24:06.958" v="279" actId="20577"/>
          <ac:spMkLst>
            <pc:docMk/>
            <pc:sldMk cId="3635547212" sldId="366"/>
            <ac:spMk id="7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3T16:28:41.467" v="3567" actId="1076"/>
          <ac:spMkLst>
            <pc:docMk/>
            <pc:sldMk cId="3635547212" sldId="366"/>
            <ac:spMk id="8" creationId="{E0462AB1-5DA9-4B03-A196-B83088BEF3C2}"/>
          </ac:spMkLst>
        </pc:spChg>
      </pc:sldChg>
      <pc:sldChg chg="addSp delSp modSp add mod">
        <pc:chgData name="Premananda Indic" userId="8df63362-5d81-410c-ab6a-1b6fb842c75e" providerId="ADAL" clId="{036D6273-7E9A-469E-992D-CE6AA1587A6D}" dt="2021-11-22T16:11:14.978" v="828" actId="1076"/>
        <pc:sldMkLst>
          <pc:docMk/>
          <pc:sldMk cId="2053865330" sldId="367"/>
        </pc:sldMkLst>
        <pc:spChg chg="add mod">
          <ac:chgData name="Premananda Indic" userId="8df63362-5d81-410c-ab6a-1b6fb842c75e" providerId="ADAL" clId="{036D6273-7E9A-469E-992D-CE6AA1587A6D}" dt="2021-11-22T16:11:14.978" v="828" actId="1076"/>
          <ac:spMkLst>
            <pc:docMk/>
            <pc:sldMk cId="2053865330" sldId="367"/>
            <ac:spMk id="10" creationId="{8A454A37-91B5-4F43-A448-56C4FD24CA4B}"/>
          </ac:spMkLst>
        </pc:spChg>
        <pc:spChg chg="mod">
          <ac:chgData name="Premananda Indic" userId="8df63362-5d81-410c-ab6a-1b6fb842c75e" providerId="ADAL" clId="{036D6273-7E9A-469E-992D-CE6AA1587A6D}" dt="2021-11-22T16:00:45.309" v="798" actId="6549"/>
          <ac:spMkLst>
            <pc:docMk/>
            <pc:sldMk cId="2053865330" sldId="367"/>
            <ac:spMk id="21" creationId="{5CBAA47D-4AEF-453B-859D-8616ADBE7E89}"/>
          </ac:spMkLst>
        </pc:spChg>
        <pc:picChg chg="add del mod ord">
          <ac:chgData name="Premananda Indic" userId="8df63362-5d81-410c-ab6a-1b6fb842c75e" providerId="ADAL" clId="{036D6273-7E9A-469E-992D-CE6AA1587A6D}" dt="2021-11-22T16:10:11.979" v="820" actId="478"/>
          <ac:picMkLst>
            <pc:docMk/>
            <pc:sldMk cId="2053865330" sldId="367"/>
            <ac:picMk id="3" creationId="{E8DCEC20-53C9-4F42-A1E0-630AE5E9A81F}"/>
          </ac:picMkLst>
        </pc:picChg>
        <pc:picChg chg="add mod">
          <ac:chgData name="Premananda Indic" userId="8df63362-5d81-410c-ab6a-1b6fb842c75e" providerId="ADAL" clId="{036D6273-7E9A-469E-992D-CE6AA1587A6D}" dt="2021-11-22T16:10:34.278" v="825" actId="1076"/>
          <ac:picMkLst>
            <pc:docMk/>
            <pc:sldMk cId="2053865330" sldId="367"/>
            <ac:picMk id="7" creationId="{8473134C-51A4-4A04-8DF1-56A86B91EBD8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2T16:11:23.088" v="829"/>
        <pc:sldMkLst>
          <pc:docMk/>
          <pc:sldMk cId="3462218859" sldId="368"/>
        </pc:sldMkLst>
        <pc:spChg chg="add mod">
          <ac:chgData name="Premananda Indic" userId="8df63362-5d81-410c-ab6a-1b6fb842c75e" providerId="ADAL" clId="{036D6273-7E9A-469E-992D-CE6AA1587A6D}" dt="2021-11-22T16:11:23.088" v="829"/>
          <ac:spMkLst>
            <pc:docMk/>
            <pc:sldMk cId="3462218859" sldId="368"/>
            <ac:spMk id="10" creationId="{D1A84EA6-43A2-44F2-9855-246F48AA7CA8}"/>
          </ac:spMkLst>
        </pc:spChg>
        <pc:picChg chg="del">
          <ac:chgData name="Premananda Indic" userId="8df63362-5d81-410c-ab6a-1b6fb842c75e" providerId="ADAL" clId="{036D6273-7E9A-469E-992D-CE6AA1587A6D}" dt="2021-11-22T16:02:38.453" v="807" actId="478"/>
          <ac:picMkLst>
            <pc:docMk/>
            <pc:sldMk cId="3462218859" sldId="368"/>
            <ac:picMk id="3" creationId="{E8DCEC20-53C9-4F42-A1E0-630AE5E9A81F}"/>
          </ac:picMkLst>
        </pc:picChg>
        <pc:picChg chg="add del mod ord">
          <ac:chgData name="Premananda Indic" userId="8df63362-5d81-410c-ab6a-1b6fb842c75e" providerId="ADAL" clId="{036D6273-7E9A-469E-992D-CE6AA1587A6D}" dt="2021-11-22T16:07:38.155" v="814" actId="478"/>
          <ac:picMkLst>
            <pc:docMk/>
            <pc:sldMk cId="3462218859" sldId="368"/>
            <ac:picMk id="6" creationId="{53CEAAA6-4435-48D4-8B22-EFFCCFE6A36A}"/>
          </ac:picMkLst>
        </pc:picChg>
        <pc:picChg chg="add mod">
          <ac:chgData name="Premananda Indic" userId="8df63362-5d81-410c-ab6a-1b6fb842c75e" providerId="ADAL" clId="{036D6273-7E9A-469E-992D-CE6AA1587A6D}" dt="2021-11-22T16:07:57.260" v="819" actId="1076"/>
          <ac:picMkLst>
            <pc:docMk/>
            <pc:sldMk cId="3462218859" sldId="368"/>
            <ac:picMk id="8" creationId="{0826884E-6859-487B-89B8-F53EF10835EB}"/>
          </ac:picMkLst>
        </pc:picChg>
      </pc:sldChg>
      <pc:sldChg chg="addSp delSp modSp add mod">
        <pc:chgData name="Premananda Indic" userId="8df63362-5d81-410c-ab6a-1b6fb842c75e" providerId="ADAL" clId="{036D6273-7E9A-469E-992D-CE6AA1587A6D}" dt="2021-11-27T14:21:18.558" v="1042" actId="20577"/>
        <pc:sldMkLst>
          <pc:docMk/>
          <pc:sldMk cId="1263266429" sldId="369"/>
        </pc:sldMkLst>
        <pc:spChg chg="add mod">
          <ac:chgData name="Premananda Indic" userId="8df63362-5d81-410c-ab6a-1b6fb842c75e" providerId="ADAL" clId="{036D6273-7E9A-469E-992D-CE6AA1587A6D}" dt="2021-11-27T14:13:55.414" v="837" actId="1076"/>
          <ac:spMkLst>
            <pc:docMk/>
            <pc:sldMk cId="1263266429" sldId="369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13:37.332" v="832" actId="478"/>
          <ac:spMkLst>
            <pc:docMk/>
            <pc:sldMk cId="1263266429" sldId="369"/>
            <ac:spMk id="10" creationId="{D1A84EA6-43A2-44F2-9855-246F48AA7CA8}"/>
          </ac:spMkLst>
        </pc:spChg>
        <pc:spChg chg="add mod">
          <ac:chgData name="Premananda Indic" userId="8df63362-5d81-410c-ab6a-1b6fb842c75e" providerId="ADAL" clId="{036D6273-7E9A-469E-992D-CE6AA1587A6D}" dt="2021-11-27T14:20:13.066" v="1015" actId="20577"/>
          <ac:spMkLst>
            <pc:docMk/>
            <pc:sldMk cId="1263266429" sldId="369"/>
            <ac:spMk id="12" creationId="{8DF6ADD9-B4B6-4D22-B77E-71DC68CEC218}"/>
          </ac:spMkLst>
        </pc:spChg>
        <pc:spChg chg="add mod">
          <ac:chgData name="Premananda Indic" userId="8df63362-5d81-410c-ab6a-1b6fb842c75e" providerId="ADAL" clId="{036D6273-7E9A-469E-992D-CE6AA1587A6D}" dt="2021-11-27T14:21:18.558" v="1042" actId="20577"/>
          <ac:spMkLst>
            <pc:docMk/>
            <pc:sldMk cId="1263266429" sldId="369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4:18:53.008" v="987" actId="20577"/>
          <ac:spMkLst>
            <pc:docMk/>
            <pc:sldMk cId="1263266429" sldId="369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4:19:59.078" v="1001" actId="1076"/>
          <ac:picMkLst>
            <pc:docMk/>
            <pc:sldMk cId="1263266429" sldId="369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13:47.446" v="835" actId="478"/>
          <ac:picMkLst>
            <pc:docMk/>
            <pc:sldMk cId="1263266429" sldId="369"/>
            <ac:picMk id="8" creationId="{0826884E-6859-487B-89B8-F53EF10835EB}"/>
          </ac:picMkLst>
        </pc:picChg>
        <pc:picChg chg="add mod">
          <ac:chgData name="Premananda Indic" userId="8df63362-5d81-410c-ab6a-1b6fb842c75e" providerId="ADAL" clId="{036D6273-7E9A-469E-992D-CE6AA1587A6D}" dt="2021-11-27T14:19:55.409" v="1000" actId="1076"/>
          <ac:picMkLst>
            <pc:docMk/>
            <pc:sldMk cId="1263266429" sldId="369"/>
            <ac:picMk id="11" creationId="{ACBD4853-B6BB-4D43-856C-84E4B4E7FA15}"/>
          </ac:picMkLst>
        </pc:picChg>
      </pc:sldChg>
      <pc:sldChg chg="delSp modSp add mod modAnim">
        <pc:chgData name="Premananda Indic" userId="8df63362-5d81-410c-ab6a-1b6fb842c75e" providerId="ADAL" clId="{036D6273-7E9A-469E-992D-CE6AA1587A6D}" dt="2021-11-27T16:01:29.190" v="1317"/>
        <pc:sldMkLst>
          <pc:docMk/>
          <pc:sldMk cId="2721516328" sldId="370"/>
        </pc:sldMkLst>
        <pc:spChg chg="mod">
          <ac:chgData name="Premananda Indic" userId="8df63362-5d81-410c-ab6a-1b6fb842c75e" providerId="ADAL" clId="{036D6273-7E9A-469E-992D-CE6AA1587A6D}" dt="2021-11-27T14:26:32.273" v="1198" actId="20577"/>
          <ac:spMkLst>
            <pc:docMk/>
            <pc:sldMk cId="2721516328" sldId="370"/>
            <ac:spMk id="5" creationId="{03BBF3EE-5F4B-424D-AFD2-C951ABF894CF}"/>
          </ac:spMkLst>
        </pc:spChg>
        <pc:spChg chg="del">
          <ac:chgData name="Premananda Indic" userId="8df63362-5d81-410c-ab6a-1b6fb842c75e" providerId="ADAL" clId="{036D6273-7E9A-469E-992D-CE6AA1587A6D}" dt="2021-11-27T14:27:35.062" v="1246" actId="478"/>
          <ac:spMkLst>
            <pc:docMk/>
            <pc:sldMk cId="2721516328" sldId="370"/>
            <ac:spMk id="9" creationId="{54C910F2-E8F1-4FC8-8C08-6D5226D3BDAD}"/>
          </ac:spMkLst>
        </pc:spChg>
        <pc:spChg chg="del">
          <ac:chgData name="Premananda Indic" userId="8df63362-5d81-410c-ab6a-1b6fb842c75e" providerId="ADAL" clId="{036D6273-7E9A-469E-992D-CE6AA1587A6D}" dt="2021-11-27T14:24:11.279" v="1046" actId="478"/>
          <ac:spMkLst>
            <pc:docMk/>
            <pc:sldMk cId="2721516328" sldId="370"/>
            <ac:spMk id="12" creationId="{8DF6ADD9-B4B6-4D22-B77E-71DC68CEC218}"/>
          </ac:spMkLst>
        </pc:spChg>
        <pc:spChg chg="del">
          <ac:chgData name="Premananda Indic" userId="8df63362-5d81-410c-ab6a-1b6fb842c75e" providerId="ADAL" clId="{036D6273-7E9A-469E-992D-CE6AA1587A6D}" dt="2021-11-27T14:24:16.556" v="1047" actId="478"/>
          <ac:spMkLst>
            <pc:docMk/>
            <pc:sldMk cId="2721516328" sldId="370"/>
            <ac:spMk id="14" creationId="{8298E89F-A937-4B55-BA83-E95450584577}"/>
          </ac:spMkLst>
        </pc:spChg>
        <pc:spChg chg="mod">
          <ac:chgData name="Premananda Indic" userId="8df63362-5d81-410c-ab6a-1b6fb842c75e" providerId="ADAL" clId="{036D6273-7E9A-469E-992D-CE6AA1587A6D}" dt="2021-11-27T16:01:24.051" v="1316" actId="207"/>
          <ac:spMkLst>
            <pc:docMk/>
            <pc:sldMk cId="2721516328" sldId="370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4:24:02.105" v="1044" actId="478"/>
          <ac:picMkLst>
            <pc:docMk/>
            <pc:sldMk cId="2721516328" sldId="370"/>
            <ac:picMk id="6" creationId="{2616BD93-BE9E-4EE3-8DF3-1E505CF71BD9}"/>
          </ac:picMkLst>
        </pc:picChg>
        <pc:picChg chg="del">
          <ac:chgData name="Premananda Indic" userId="8df63362-5d81-410c-ab6a-1b6fb842c75e" providerId="ADAL" clId="{036D6273-7E9A-469E-992D-CE6AA1587A6D}" dt="2021-11-27T14:24:03.983" v="1045" actId="478"/>
          <ac:picMkLst>
            <pc:docMk/>
            <pc:sldMk cId="2721516328" sldId="370"/>
            <ac:picMk id="11" creationId="{ACBD4853-B6BB-4D43-856C-84E4B4E7FA15}"/>
          </ac:picMkLst>
        </pc:picChg>
      </pc:sldChg>
      <pc:sldChg chg="modSp mod">
        <pc:chgData name="Premananda Indic" userId="8df63362-5d81-410c-ab6a-1b6fb842c75e" providerId="ADAL" clId="{036D6273-7E9A-469E-992D-CE6AA1587A6D}" dt="2021-11-27T23:53:16.993" v="2539"/>
        <pc:sldMkLst>
          <pc:docMk/>
          <pc:sldMk cId="1472440251" sldId="371"/>
        </pc:sldMkLst>
        <pc:spChg chg="mod">
          <ac:chgData name="Premananda Indic" userId="8df63362-5d81-410c-ab6a-1b6fb842c75e" providerId="ADAL" clId="{036D6273-7E9A-469E-992D-CE6AA1587A6D}" dt="2021-11-27T23:53:16.993" v="2539"/>
          <ac:spMkLst>
            <pc:docMk/>
            <pc:sldMk cId="1472440251" sldId="371"/>
            <ac:spMk id="4" creationId="{64882057-D6D3-4EF3-8C3B-6200CB35023D}"/>
          </ac:spMkLst>
        </pc:spChg>
      </pc:sldChg>
      <pc:sldChg chg="add del">
        <pc:chgData name="Premananda Indic" userId="8df63362-5d81-410c-ab6a-1b6fb842c75e" providerId="ADAL" clId="{036D6273-7E9A-469E-992D-CE6AA1587A6D}" dt="2021-11-27T16:41:21.732" v="1486" actId="47"/>
        <pc:sldMkLst>
          <pc:docMk/>
          <pc:sldMk cId="2491706977" sldId="371"/>
        </pc:sldMkLst>
      </pc:sldChg>
      <pc:sldChg chg="addSp modSp mod modAnim">
        <pc:chgData name="Premananda Indic" userId="8df63362-5d81-410c-ab6a-1b6fb842c75e" providerId="ADAL" clId="{036D6273-7E9A-469E-992D-CE6AA1587A6D}" dt="2021-11-27T23:48:08.910" v="2492" actId="14100"/>
        <pc:sldMkLst>
          <pc:docMk/>
          <pc:sldMk cId="2779951995" sldId="372"/>
        </pc:sldMkLst>
        <pc:spChg chg="add mod">
          <ac:chgData name="Premananda Indic" userId="8df63362-5d81-410c-ab6a-1b6fb842c75e" providerId="ADAL" clId="{036D6273-7E9A-469E-992D-CE6AA1587A6D}" dt="2021-11-27T16:11:20.354" v="1430" actId="207"/>
          <ac:spMkLst>
            <pc:docMk/>
            <pc:sldMk cId="2779951995" sldId="372"/>
            <ac:spMk id="2" creationId="{6AA73419-35C3-498C-B902-CD8412A0A278}"/>
          </ac:spMkLst>
        </pc:spChg>
        <pc:spChg chg="mod">
          <ac:chgData name="Premananda Indic" userId="8df63362-5d81-410c-ab6a-1b6fb842c75e" providerId="ADAL" clId="{036D6273-7E9A-469E-992D-CE6AA1587A6D}" dt="2021-11-27T23:47:57.545" v="2489" actId="1076"/>
          <ac:spMkLst>
            <pc:docMk/>
            <pc:sldMk cId="2779951995" sldId="372"/>
            <ac:spMk id="3" creationId="{00000000-0000-0000-0000-000000000000}"/>
          </ac:spMkLst>
        </pc:spChg>
        <pc:picChg chg="mod">
          <ac:chgData name="Premananda Indic" userId="8df63362-5d81-410c-ab6a-1b6fb842c75e" providerId="ADAL" clId="{036D6273-7E9A-469E-992D-CE6AA1587A6D}" dt="2021-11-27T23:48:01.532" v="2490" actId="1076"/>
          <ac:picMkLst>
            <pc:docMk/>
            <pc:sldMk cId="2779951995" sldId="372"/>
            <ac:picMk id="6" creationId="{00000000-0000-0000-0000-000000000000}"/>
          </ac:picMkLst>
        </pc:picChg>
        <pc:picChg chg="add mod">
          <ac:chgData name="Premananda Indic" userId="8df63362-5d81-410c-ab6a-1b6fb842c75e" providerId="ADAL" clId="{036D6273-7E9A-469E-992D-CE6AA1587A6D}" dt="2021-11-27T23:48:08.910" v="2492" actId="14100"/>
          <ac:picMkLst>
            <pc:docMk/>
            <pc:sldMk cId="2779951995" sldId="372"/>
            <ac:picMk id="7" creationId="{EE55C19D-8007-49C5-86CB-12B62AD04D35}"/>
          </ac:picMkLst>
        </pc:picChg>
      </pc:sldChg>
      <pc:sldChg chg="modSp mod">
        <pc:chgData name="Premananda Indic" userId="8df63362-5d81-410c-ab6a-1b6fb842c75e" providerId="ADAL" clId="{036D6273-7E9A-469E-992D-CE6AA1587A6D}" dt="2021-11-27T14:34:41.863" v="1289" actId="20577"/>
        <pc:sldMkLst>
          <pc:docMk/>
          <pc:sldMk cId="3178085122" sldId="373"/>
        </pc:sldMkLst>
        <pc:spChg chg="mod">
          <ac:chgData name="Premananda Indic" userId="8df63362-5d81-410c-ab6a-1b6fb842c75e" providerId="ADAL" clId="{036D6273-7E9A-469E-992D-CE6AA1587A6D}" dt="2021-11-27T14:34:41.863" v="1289" actId="20577"/>
          <ac:spMkLst>
            <pc:docMk/>
            <pc:sldMk cId="3178085122" sldId="373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036D6273-7E9A-469E-992D-CE6AA1587A6D}" dt="2021-11-27T14:43:57.176" v="1293" actId="207"/>
        <pc:sldMkLst>
          <pc:docMk/>
          <pc:sldMk cId="1874635576" sldId="375"/>
        </pc:sldMkLst>
        <pc:spChg chg="mod">
          <ac:chgData name="Premananda Indic" userId="8df63362-5d81-410c-ab6a-1b6fb842c75e" providerId="ADAL" clId="{036D6273-7E9A-469E-992D-CE6AA1587A6D}" dt="2021-11-27T14:43:57.176" v="1293" actId="207"/>
          <ac:spMkLst>
            <pc:docMk/>
            <pc:sldMk cId="1874635576" sldId="37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7:56.642" v="2830" actId="1076"/>
        <pc:sldMkLst>
          <pc:docMk/>
          <pc:sldMk cId="974886233" sldId="376"/>
        </pc:sldMkLst>
        <pc:spChg chg="mod">
          <ac:chgData name="Premananda Indic" userId="8df63362-5d81-410c-ab6a-1b6fb842c75e" providerId="ADAL" clId="{036D6273-7E9A-469E-992D-CE6AA1587A6D}" dt="2021-11-28T00:07:56.642" v="2830" actId="1076"/>
          <ac:spMkLst>
            <pc:docMk/>
            <pc:sldMk cId="974886233" sldId="376"/>
            <ac:spMk id="17" creationId="{00000000-0000-0000-0000-000000000000}"/>
          </ac:spMkLst>
        </pc:spChg>
      </pc:sldChg>
      <pc:sldChg chg="modSp mod">
        <pc:chgData name="Premananda Indic" userId="8df63362-5d81-410c-ab6a-1b6fb842c75e" providerId="ADAL" clId="{036D6273-7E9A-469E-992D-CE6AA1587A6D}" dt="2021-11-27T23:54:16.039" v="2544"/>
        <pc:sldMkLst>
          <pc:docMk/>
          <pc:sldMk cId="3434365698" sldId="379"/>
        </pc:sldMkLst>
        <pc:spChg chg="mod">
          <ac:chgData name="Premananda Indic" userId="8df63362-5d81-410c-ab6a-1b6fb842c75e" providerId="ADAL" clId="{036D6273-7E9A-469E-992D-CE6AA1587A6D}" dt="2021-11-27T23:54:16.039" v="2544"/>
          <ac:spMkLst>
            <pc:docMk/>
            <pc:sldMk cId="3434365698" sldId="379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37.978" v="2580"/>
        <pc:sldMkLst>
          <pc:docMk/>
          <pc:sldMk cId="2499031209" sldId="380"/>
        </pc:sldMkLst>
        <pc:spChg chg="mod">
          <ac:chgData name="Premananda Indic" userId="8df63362-5d81-410c-ab6a-1b6fb842c75e" providerId="ADAL" clId="{036D6273-7E9A-469E-992D-CE6AA1587A6D}" dt="2021-11-27T23:58:37.978" v="2580"/>
          <ac:spMkLst>
            <pc:docMk/>
            <pc:sldMk cId="2499031209" sldId="38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49.178" v="2581"/>
        <pc:sldMkLst>
          <pc:docMk/>
          <pc:sldMk cId="939365298" sldId="381"/>
        </pc:sldMkLst>
        <pc:spChg chg="mod">
          <ac:chgData name="Premananda Indic" userId="8df63362-5d81-410c-ab6a-1b6fb842c75e" providerId="ADAL" clId="{036D6273-7E9A-469E-992D-CE6AA1587A6D}" dt="2021-11-27T23:58:49.178" v="2581"/>
          <ac:spMkLst>
            <pc:docMk/>
            <pc:sldMk cId="939365298" sldId="38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8:59.524" v="2582"/>
        <pc:sldMkLst>
          <pc:docMk/>
          <pc:sldMk cId="2345602148" sldId="382"/>
        </pc:sldMkLst>
        <pc:spChg chg="mod">
          <ac:chgData name="Premananda Indic" userId="8df63362-5d81-410c-ab6a-1b6fb842c75e" providerId="ADAL" clId="{036D6273-7E9A-469E-992D-CE6AA1587A6D}" dt="2021-11-27T23:58:59.524" v="2582"/>
          <ac:spMkLst>
            <pc:docMk/>
            <pc:sldMk cId="2345602148" sldId="38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09.247" v="2583"/>
        <pc:sldMkLst>
          <pc:docMk/>
          <pc:sldMk cId="2737048545" sldId="383"/>
        </pc:sldMkLst>
        <pc:spChg chg="mod">
          <ac:chgData name="Premananda Indic" userId="8df63362-5d81-410c-ab6a-1b6fb842c75e" providerId="ADAL" clId="{036D6273-7E9A-469E-992D-CE6AA1587A6D}" dt="2021-11-27T23:59:09.247" v="2583"/>
          <ac:spMkLst>
            <pc:docMk/>
            <pc:sldMk cId="2737048545" sldId="38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17.514" v="2584"/>
        <pc:sldMkLst>
          <pc:docMk/>
          <pc:sldMk cId="1065561331" sldId="384"/>
        </pc:sldMkLst>
        <pc:spChg chg="mod">
          <ac:chgData name="Premananda Indic" userId="8df63362-5d81-410c-ab6a-1b6fb842c75e" providerId="ADAL" clId="{036D6273-7E9A-469E-992D-CE6AA1587A6D}" dt="2021-11-27T23:59:17.514" v="2584"/>
          <ac:spMkLst>
            <pc:docMk/>
            <pc:sldMk cId="1065561331" sldId="38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9:19.782" v="2833" actId="20577"/>
        <pc:sldMkLst>
          <pc:docMk/>
          <pc:sldMk cId="2581899183" sldId="385"/>
        </pc:sldMkLst>
        <pc:spChg chg="mod">
          <ac:chgData name="Premananda Indic" userId="8df63362-5d81-410c-ab6a-1b6fb842c75e" providerId="ADAL" clId="{036D6273-7E9A-469E-992D-CE6AA1587A6D}" dt="2021-11-27T23:59:26.843" v="2585"/>
          <ac:spMkLst>
            <pc:docMk/>
            <pc:sldMk cId="2581899183" sldId="385"/>
            <ac:spMk id="4" creationId="{64882057-D6D3-4EF3-8C3B-6200CB35023D}"/>
          </ac:spMkLst>
        </pc:spChg>
        <pc:spChg chg="mod">
          <ac:chgData name="Premananda Indic" userId="8df63362-5d81-410c-ab6a-1b6fb842c75e" providerId="ADAL" clId="{036D6273-7E9A-469E-992D-CE6AA1587A6D}" dt="2021-11-28T00:09:19.782" v="2833" actId="20577"/>
          <ac:spMkLst>
            <pc:docMk/>
            <pc:sldMk cId="2581899183" sldId="3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8T00:09:50.731" v="2835"/>
        <pc:sldMkLst>
          <pc:docMk/>
          <pc:sldMk cId="1680371398" sldId="386"/>
        </pc:sldMkLst>
        <pc:spChg chg="mod">
          <ac:chgData name="Premananda Indic" userId="8df63362-5d81-410c-ab6a-1b6fb842c75e" providerId="ADAL" clId="{036D6273-7E9A-469E-992D-CE6AA1587A6D}" dt="2021-11-28T00:09:50.731" v="2835"/>
          <ac:spMkLst>
            <pc:docMk/>
            <pc:sldMk cId="1680371398" sldId="386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11:35.728" v="2868"/>
        <pc:sldMkLst>
          <pc:docMk/>
          <pc:sldMk cId="864569865" sldId="387"/>
        </pc:sldMkLst>
        <pc:spChg chg="mod">
          <ac:chgData name="Premananda Indic" userId="8df63362-5d81-410c-ab6a-1b6fb842c75e" providerId="ADAL" clId="{036D6273-7E9A-469E-992D-CE6AA1587A6D}" dt="2021-11-28T00:11:35.728" v="2868"/>
          <ac:spMkLst>
            <pc:docMk/>
            <pc:sldMk cId="864569865" sldId="387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16:03:58.445" v="1394" actId="20577"/>
        <pc:sldMkLst>
          <pc:docMk/>
          <pc:sldMk cId="2882679158" sldId="439"/>
        </pc:sldMkLst>
        <pc:spChg chg="mod">
          <ac:chgData name="Premananda Indic" userId="8df63362-5d81-410c-ab6a-1b6fb842c75e" providerId="ADAL" clId="{036D6273-7E9A-469E-992D-CE6AA1587A6D}" dt="2021-11-27T16:03:58.445" v="1394" actId="20577"/>
          <ac:spMkLst>
            <pc:docMk/>
            <pc:sldMk cId="2882679158" sldId="439"/>
            <ac:spMk id="15" creationId="{03BBF3EE-5F4B-424D-AFD2-C951ABF894CF}"/>
          </ac:spMkLst>
        </pc:spChg>
      </pc:sldChg>
      <pc:sldChg chg="addSp delSp add mod delAnim modAnim">
        <pc:chgData name="Premananda Indic" userId="8df63362-5d81-410c-ab6a-1b6fb842c75e" providerId="ADAL" clId="{036D6273-7E9A-469E-992D-CE6AA1587A6D}" dt="2021-11-27T16:29:17.442" v="1460"/>
        <pc:sldMkLst>
          <pc:docMk/>
          <pc:sldMk cId="2563751081" sldId="440"/>
        </pc:sldMkLst>
        <pc:spChg chg="add del">
          <ac:chgData name="Premananda Indic" userId="8df63362-5d81-410c-ab6a-1b6fb842c75e" providerId="ADAL" clId="{036D6273-7E9A-469E-992D-CE6AA1587A6D}" dt="2021-11-27T16:28:27.183" v="1458" actId="11529"/>
          <ac:spMkLst>
            <pc:docMk/>
            <pc:sldMk cId="2563751081" sldId="440"/>
            <ac:spMk id="2" creationId="{914DB869-40FD-419B-89F5-FAE86353C520}"/>
          </ac:spMkLst>
        </pc:spChg>
        <pc:inkChg chg="add">
          <ac:chgData name="Premananda Indic" userId="8df63362-5d81-410c-ab6a-1b6fb842c75e" providerId="ADAL" clId="{036D6273-7E9A-469E-992D-CE6AA1587A6D}" dt="2021-11-27T16:29:00.943" v="1459" actId="9405"/>
          <ac:inkMkLst>
            <pc:docMk/>
            <pc:sldMk cId="2563751081" sldId="440"/>
            <ac:inkMk id="6" creationId="{E502C07B-2359-4ACE-BD46-19DC979B2EC0}"/>
          </ac:inkMkLst>
        </pc:inkChg>
        <pc:cxnChg chg="del">
          <ac:chgData name="Premananda Indic" userId="8df63362-5d81-410c-ab6a-1b6fb842c75e" providerId="ADAL" clId="{036D6273-7E9A-469E-992D-CE6AA1587A6D}" dt="2021-11-27T16:27:24.765" v="1456" actId="478"/>
          <ac:cxnSpMkLst>
            <pc:docMk/>
            <pc:sldMk cId="2563751081" sldId="440"/>
            <ac:cxnSpMk id="7" creationId="{59DAD116-5FC4-4002-ADA8-10B89875F235}"/>
          </ac:cxnSpMkLst>
        </pc:cxnChg>
      </pc:sldChg>
      <pc:sldChg chg="del">
        <pc:chgData name="Premananda Indic" userId="8df63362-5d81-410c-ab6a-1b6fb842c75e" providerId="ADAL" clId="{036D6273-7E9A-469E-992D-CE6AA1587A6D}" dt="2021-11-27T16:02:23.788" v="1318" actId="47"/>
        <pc:sldMkLst>
          <pc:docMk/>
          <pc:sldMk cId="2644614032" sldId="440"/>
        </pc:sldMkLst>
      </pc:sldChg>
      <pc:sldChg chg="addSp delSp modSp mod delAnim">
        <pc:chgData name="Premananda Indic" userId="8df63362-5d81-410c-ab6a-1b6fb842c75e" providerId="ADAL" clId="{036D6273-7E9A-469E-992D-CE6AA1587A6D}" dt="2021-11-27T16:34:28.782" v="1484" actId="1076"/>
        <pc:sldMkLst>
          <pc:docMk/>
          <pc:sldMk cId="2206254907" sldId="441"/>
        </pc:sldMkLst>
        <pc:spChg chg="mod">
          <ac:chgData name="Premananda Indic" userId="8df63362-5d81-410c-ab6a-1b6fb842c75e" providerId="ADAL" clId="{036D6273-7E9A-469E-992D-CE6AA1587A6D}" dt="2021-11-27T16:30:38.961" v="1475" actId="20577"/>
          <ac:spMkLst>
            <pc:docMk/>
            <pc:sldMk cId="2206254907" sldId="44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036D6273-7E9A-469E-992D-CE6AA1587A6D}" dt="2021-11-27T16:33:53.995" v="1477" actId="1076"/>
          <ac:spMkLst>
            <pc:docMk/>
            <pc:sldMk cId="2206254907" sldId="441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1-27T16:30:13.467" v="1461" actId="6549"/>
          <ac:spMkLst>
            <pc:docMk/>
            <pc:sldMk cId="2206254907" sldId="441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30:22.221" v="1462" actId="478"/>
          <ac:picMkLst>
            <pc:docMk/>
            <pc:sldMk cId="2206254907" sldId="441"/>
            <ac:picMk id="3" creationId="{DAE9C43E-0172-4058-869F-7732071E1952}"/>
          </ac:picMkLst>
        </pc:picChg>
        <pc:picChg chg="add mod">
          <ac:chgData name="Premananda Indic" userId="8df63362-5d81-410c-ab6a-1b6fb842c75e" providerId="ADAL" clId="{036D6273-7E9A-469E-992D-CE6AA1587A6D}" dt="2021-11-27T16:34:28.782" v="1484" actId="1076"/>
          <ac:picMkLst>
            <pc:docMk/>
            <pc:sldMk cId="2206254907" sldId="441"/>
            <ac:picMk id="9" creationId="{744042D9-8DF9-4ACA-AB5B-4393E43A809E}"/>
          </ac:picMkLst>
        </pc:picChg>
        <pc:cxnChg chg="del">
          <ac:chgData name="Premananda Indic" userId="8df63362-5d81-410c-ab6a-1b6fb842c75e" providerId="ADAL" clId="{036D6273-7E9A-469E-992D-CE6AA1587A6D}" dt="2021-11-27T16:30:25.143" v="1463" actId="478"/>
          <ac:cxnSpMkLst>
            <pc:docMk/>
            <pc:sldMk cId="2206254907" sldId="441"/>
            <ac:cxnSpMk id="7" creationId="{59DAD116-5FC4-4002-ADA8-10B89875F235}"/>
          </ac:cxnSpMkLst>
        </pc:cxnChg>
      </pc:sldChg>
      <pc:sldChg chg="modSp mod">
        <pc:chgData name="Premananda Indic" userId="8df63362-5d81-410c-ab6a-1b6fb842c75e" providerId="ADAL" clId="{036D6273-7E9A-469E-992D-CE6AA1587A6D}" dt="2021-11-27T16:40:39.987" v="1485" actId="207"/>
        <pc:sldMkLst>
          <pc:docMk/>
          <pc:sldMk cId="3268660916" sldId="442"/>
        </pc:sldMkLst>
        <pc:spChg chg="mod">
          <ac:chgData name="Premananda Indic" userId="8df63362-5d81-410c-ab6a-1b6fb842c75e" providerId="ADAL" clId="{036D6273-7E9A-469E-992D-CE6AA1587A6D}" dt="2021-11-27T16:40:39.987" v="1485" actId="207"/>
          <ac:spMkLst>
            <pc:docMk/>
            <pc:sldMk cId="3268660916" sldId="442"/>
            <ac:spMk id="5" creationId="{03BBF3EE-5F4B-424D-AFD2-C951ABF894CF}"/>
          </ac:spMkLst>
        </pc:spChg>
      </pc:sldChg>
      <pc:sldChg chg="addSp delSp modSp add mod delAnim">
        <pc:chgData name="Premananda Indic" userId="8df63362-5d81-410c-ab6a-1b6fb842c75e" providerId="ADAL" clId="{036D6273-7E9A-469E-992D-CE6AA1587A6D}" dt="2021-11-27T17:21:26.024" v="2135" actId="20577"/>
        <pc:sldMkLst>
          <pc:docMk/>
          <pc:sldMk cId="284968512" sldId="443"/>
        </pc:sldMkLst>
        <pc:spChg chg="add mod">
          <ac:chgData name="Premananda Indic" userId="8df63362-5d81-410c-ab6a-1b6fb842c75e" providerId="ADAL" clId="{036D6273-7E9A-469E-992D-CE6AA1587A6D}" dt="2021-11-27T16:56:40.770" v="1832" actId="1076"/>
          <ac:spMkLst>
            <pc:docMk/>
            <pc:sldMk cId="284968512" sldId="443"/>
            <ac:spMk id="8" creationId="{1E48C8BE-AF1D-420A-931D-A5BF5EE0D2B4}"/>
          </ac:spMkLst>
        </pc:spChg>
        <pc:spChg chg="add mod">
          <ac:chgData name="Premananda Indic" userId="8df63362-5d81-410c-ab6a-1b6fb842c75e" providerId="ADAL" clId="{036D6273-7E9A-469E-992D-CE6AA1587A6D}" dt="2021-11-27T17:05:11.216" v="1940" actId="20577"/>
          <ac:spMkLst>
            <pc:docMk/>
            <pc:sldMk cId="284968512" sldId="443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26.024" v="2135" actId="20577"/>
          <ac:spMkLst>
            <pc:docMk/>
            <pc:sldMk cId="284968512" sldId="443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1-27T16:50:30.088" v="1489" actId="478"/>
          <ac:picMkLst>
            <pc:docMk/>
            <pc:sldMk cId="284968512" sldId="443"/>
            <ac:picMk id="3" creationId="{DAE9C43E-0172-4058-869F-7732071E1952}"/>
          </ac:picMkLst>
        </pc:picChg>
        <pc:picChg chg="add mod modCrop">
          <ac:chgData name="Premananda Indic" userId="8df63362-5d81-410c-ab6a-1b6fb842c75e" providerId="ADAL" clId="{036D6273-7E9A-469E-992D-CE6AA1587A6D}" dt="2021-11-27T17:05:33.920" v="1943" actId="1076"/>
          <ac:picMkLst>
            <pc:docMk/>
            <pc:sldMk cId="284968512" sldId="443"/>
            <ac:picMk id="9" creationId="{BF7F451D-83AC-4229-B9E9-392B70069599}"/>
          </ac:picMkLst>
        </pc:picChg>
        <pc:inkChg chg="del">
          <ac:chgData name="Premananda Indic" userId="8df63362-5d81-410c-ab6a-1b6fb842c75e" providerId="ADAL" clId="{036D6273-7E9A-469E-992D-CE6AA1587A6D}" dt="2021-11-27T16:50:32.436" v="1490" actId="478"/>
          <ac:inkMkLst>
            <pc:docMk/>
            <pc:sldMk cId="284968512" sldId="443"/>
            <ac:inkMk id="6" creationId="{E502C07B-2359-4ACE-BD46-19DC979B2EC0}"/>
          </ac:inkMkLst>
        </pc:inkChg>
      </pc:sldChg>
      <pc:sldChg chg="addSp delSp modSp add mod">
        <pc:chgData name="Premananda Indic" userId="8df63362-5d81-410c-ab6a-1b6fb842c75e" providerId="ADAL" clId="{036D6273-7E9A-469E-992D-CE6AA1587A6D}" dt="2021-11-27T23:22:54.639" v="2272" actId="20577"/>
        <pc:sldMkLst>
          <pc:docMk/>
          <pc:sldMk cId="368877628" sldId="444"/>
        </pc:sldMkLst>
        <pc:spChg chg="add mod">
          <ac:chgData name="Premananda Indic" userId="8df63362-5d81-410c-ab6a-1b6fb842c75e" providerId="ADAL" clId="{036D6273-7E9A-469E-992D-CE6AA1587A6D}" dt="2021-11-27T23:22:40.133" v="2268" actId="113"/>
          <ac:spMkLst>
            <pc:docMk/>
            <pc:sldMk cId="368877628" sldId="444"/>
            <ac:spMk id="2" creationId="{57BF36D0-2F9A-4CE3-B750-E519F56EE200}"/>
          </ac:spMkLst>
        </pc:spChg>
        <pc:spChg chg="add mod">
          <ac:chgData name="Premananda Indic" userId="8df63362-5d81-410c-ab6a-1b6fb842c75e" providerId="ADAL" clId="{036D6273-7E9A-469E-992D-CE6AA1587A6D}" dt="2021-11-27T23:22:54.639" v="2272" actId="20577"/>
          <ac:spMkLst>
            <pc:docMk/>
            <pc:sldMk cId="368877628" sldId="444"/>
            <ac:spMk id="9" creationId="{7728C1E5-C485-4280-BF36-4F5A24C2A2A3}"/>
          </ac:spMkLst>
        </pc:spChg>
        <pc:spChg chg="del">
          <ac:chgData name="Premananda Indic" userId="8df63362-5d81-410c-ab6a-1b6fb842c75e" providerId="ADAL" clId="{036D6273-7E9A-469E-992D-CE6AA1587A6D}" dt="2021-11-27T17:06:00.148" v="1945" actId="478"/>
          <ac:spMkLst>
            <pc:docMk/>
            <pc:sldMk cId="368877628" sldId="444"/>
            <ac:spMk id="10" creationId="{F07FFD02-A4B5-4DF2-B3C1-18E2BDC97005}"/>
          </ac:spMkLst>
        </pc:spChg>
        <pc:spChg chg="mod">
          <ac:chgData name="Premananda Indic" userId="8df63362-5d81-410c-ab6a-1b6fb842c75e" providerId="ADAL" clId="{036D6273-7E9A-469E-992D-CE6AA1587A6D}" dt="2021-11-27T17:21:50.939" v="2145" actId="20577"/>
          <ac:spMkLst>
            <pc:docMk/>
            <pc:sldMk cId="368877628" sldId="444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1-27T17:08:44.116" v="1958" actId="1076"/>
          <ac:picMkLst>
            <pc:docMk/>
            <pc:sldMk cId="368877628" sldId="444"/>
            <ac:picMk id="3" creationId="{783E5084-E423-4F62-9B34-F4DABE4D655E}"/>
          </ac:picMkLst>
        </pc:picChg>
        <pc:picChg chg="add mod">
          <ac:chgData name="Premananda Indic" userId="8df63362-5d81-410c-ab6a-1b6fb842c75e" providerId="ADAL" clId="{036D6273-7E9A-469E-992D-CE6AA1587A6D}" dt="2021-11-27T17:08:47.923" v="1959" actId="1076"/>
          <ac:picMkLst>
            <pc:docMk/>
            <pc:sldMk cId="368877628" sldId="444"/>
            <ac:picMk id="7" creationId="{C0973C3C-81A5-4A8A-B53F-03C83715778A}"/>
          </ac:picMkLst>
        </pc:picChg>
        <pc:picChg chg="del">
          <ac:chgData name="Premananda Indic" userId="8df63362-5d81-410c-ab6a-1b6fb842c75e" providerId="ADAL" clId="{036D6273-7E9A-469E-992D-CE6AA1587A6D}" dt="2021-11-27T17:08:09.072" v="1950" actId="478"/>
          <ac:picMkLst>
            <pc:docMk/>
            <pc:sldMk cId="368877628" sldId="444"/>
            <ac:picMk id="9" creationId="{BF7F451D-83AC-4229-B9E9-392B70069599}"/>
          </ac:picMkLst>
        </pc:picChg>
      </pc:sldChg>
      <pc:sldChg chg="addSp modSp add mod">
        <pc:chgData name="Premananda Indic" userId="8df63362-5d81-410c-ab6a-1b6fb842c75e" providerId="ADAL" clId="{036D6273-7E9A-469E-992D-CE6AA1587A6D}" dt="2021-11-27T23:23:13.713" v="2273"/>
        <pc:sldMkLst>
          <pc:docMk/>
          <pc:sldMk cId="3663893030" sldId="445"/>
        </pc:sldMkLst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9" creationId="{B86BFBAB-B03D-42C4-899F-559F764102B2}"/>
          </ac:spMkLst>
        </pc:spChg>
        <pc:spChg chg="add mod">
          <ac:chgData name="Premananda Indic" userId="8df63362-5d81-410c-ab6a-1b6fb842c75e" providerId="ADAL" clId="{036D6273-7E9A-469E-992D-CE6AA1587A6D}" dt="2021-11-27T23:23:13.713" v="2273"/>
          <ac:spMkLst>
            <pc:docMk/>
            <pc:sldMk cId="3663893030" sldId="445"/>
            <ac:spMk id="10" creationId="{AD48B7F0-3A14-43CF-9EA2-FA1C70865FA2}"/>
          </ac:spMkLst>
        </pc:spChg>
        <pc:spChg chg="mod">
          <ac:chgData name="Premananda Indic" userId="8df63362-5d81-410c-ab6a-1b6fb842c75e" providerId="ADAL" clId="{036D6273-7E9A-469E-992D-CE6AA1587A6D}" dt="2021-11-27T17:11:09.234" v="2075" actId="207"/>
          <ac:spMkLst>
            <pc:docMk/>
            <pc:sldMk cId="3663893030" sldId="445"/>
            <ac:spMk id="21" creationId="{5CBAA47D-4AEF-453B-859D-8616ADBE7E89}"/>
          </ac:spMkLst>
        </pc:spChg>
      </pc:sldChg>
      <pc:sldChg chg="addSp modSp add mod">
        <pc:chgData name="Premananda Indic" userId="8df63362-5d81-410c-ab6a-1b6fb842c75e" providerId="ADAL" clId="{036D6273-7E9A-469E-992D-CE6AA1587A6D}" dt="2021-11-27T23:25:54.533" v="2357" actId="313"/>
        <pc:sldMkLst>
          <pc:docMk/>
          <pc:sldMk cId="480668024" sldId="446"/>
        </pc:sldMkLst>
        <pc:spChg chg="add mod">
          <ac:chgData name="Premananda Indic" userId="8df63362-5d81-410c-ab6a-1b6fb842c75e" providerId="ADAL" clId="{036D6273-7E9A-469E-992D-CE6AA1587A6D}" dt="2021-11-27T23:16:01.924" v="2262" actId="20577"/>
          <ac:spMkLst>
            <pc:docMk/>
            <pc:sldMk cId="480668024" sldId="446"/>
            <ac:spMk id="2" creationId="{D5C156A8-490D-4F72-9345-CCFA1CF853A4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9" creationId="{BC1965FE-58F4-4930-8BF8-972D7795CA60}"/>
          </ac:spMkLst>
        </pc:spChg>
        <pc:spChg chg="add mod">
          <ac:chgData name="Premananda Indic" userId="8df63362-5d81-410c-ab6a-1b6fb842c75e" providerId="ADAL" clId="{036D6273-7E9A-469E-992D-CE6AA1587A6D}" dt="2021-11-27T23:23:18.380" v="2274"/>
          <ac:spMkLst>
            <pc:docMk/>
            <pc:sldMk cId="480668024" sldId="446"/>
            <ac:spMk id="10" creationId="{705C0816-6A1A-461B-A136-323003F6B20E}"/>
          </ac:spMkLst>
        </pc:spChg>
        <pc:spChg chg="add mod">
          <ac:chgData name="Premananda Indic" userId="8df63362-5d81-410c-ab6a-1b6fb842c75e" providerId="ADAL" clId="{036D6273-7E9A-469E-992D-CE6AA1587A6D}" dt="2021-11-27T23:25:54.533" v="2357" actId="313"/>
          <ac:spMkLst>
            <pc:docMk/>
            <pc:sldMk cId="480668024" sldId="446"/>
            <ac:spMk id="12" creationId="{073D00EB-3312-4407-B3C0-48FCD8BF3A31}"/>
          </ac:spMkLst>
        </pc:spChg>
        <pc:spChg chg="add mod">
          <ac:chgData name="Premananda Indic" userId="8df63362-5d81-410c-ab6a-1b6fb842c75e" providerId="ADAL" clId="{036D6273-7E9A-469E-992D-CE6AA1587A6D}" dt="2021-11-27T23:25:35.516" v="2331" actId="14100"/>
          <ac:spMkLst>
            <pc:docMk/>
            <pc:sldMk cId="480668024" sldId="446"/>
            <ac:spMk id="16" creationId="{A7B0B054-42E6-4121-9AE9-7FBE5BC719F5}"/>
          </ac:spMkLst>
        </pc:spChg>
        <pc:spChg chg="mod">
          <ac:chgData name="Premananda Indic" userId="8df63362-5d81-410c-ab6a-1b6fb842c75e" providerId="ADAL" clId="{036D6273-7E9A-469E-992D-CE6AA1587A6D}" dt="2021-11-27T23:18:19.760" v="2265" actId="20577"/>
          <ac:spMkLst>
            <pc:docMk/>
            <pc:sldMk cId="480668024" sldId="446"/>
            <ac:spMk id="21" creationId="{5CBAA47D-4AEF-453B-859D-8616ADBE7E89}"/>
          </ac:spMkLst>
        </pc:spChg>
        <pc:cxnChg chg="add mod">
          <ac:chgData name="Premananda Indic" userId="8df63362-5d81-410c-ab6a-1b6fb842c75e" providerId="ADAL" clId="{036D6273-7E9A-469E-992D-CE6AA1587A6D}" dt="2021-11-27T23:24:00.338" v="2276" actId="208"/>
          <ac:cxnSpMkLst>
            <pc:docMk/>
            <pc:sldMk cId="480668024" sldId="446"/>
            <ac:cxnSpMk id="11" creationId="{B7A73E82-E533-4ABB-BBBB-12A8D9500A68}"/>
          </ac:cxnSpMkLst>
        </pc:cxnChg>
        <pc:cxnChg chg="add mod">
          <ac:chgData name="Premananda Indic" userId="8df63362-5d81-410c-ab6a-1b6fb842c75e" providerId="ADAL" clId="{036D6273-7E9A-469E-992D-CE6AA1587A6D}" dt="2021-11-27T23:24:35.630" v="2291" actId="208"/>
          <ac:cxnSpMkLst>
            <pc:docMk/>
            <pc:sldMk cId="480668024" sldId="446"/>
            <ac:cxnSpMk id="14" creationId="{711C6474-5729-47B9-99DA-63330F16FEA9}"/>
          </ac:cxnSpMkLst>
        </pc:cxnChg>
      </pc:sldChg>
      <pc:sldChg chg="addSp delSp modSp add mod">
        <pc:chgData name="Premananda Indic" userId="8df63362-5d81-410c-ab6a-1b6fb842c75e" providerId="ADAL" clId="{036D6273-7E9A-469E-992D-CE6AA1587A6D}" dt="2021-11-27T23:29:50.070" v="2396" actId="1076"/>
        <pc:sldMkLst>
          <pc:docMk/>
          <pc:sldMk cId="86339584" sldId="447"/>
        </pc:sldMkLst>
        <pc:spChg chg="del">
          <ac:chgData name="Premananda Indic" userId="8df63362-5d81-410c-ab6a-1b6fb842c75e" providerId="ADAL" clId="{036D6273-7E9A-469E-992D-CE6AA1587A6D}" dt="2021-11-27T23:26:59.111" v="2382" actId="478"/>
          <ac:spMkLst>
            <pc:docMk/>
            <pc:sldMk cId="86339584" sldId="447"/>
            <ac:spMk id="2" creationId="{D5C156A8-490D-4F72-9345-CCFA1CF853A4}"/>
          </ac:spMkLst>
        </pc:spChg>
        <pc:spChg chg="del">
          <ac:chgData name="Premananda Indic" userId="8df63362-5d81-410c-ab6a-1b6fb842c75e" providerId="ADAL" clId="{036D6273-7E9A-469E-992D-CE6AA1587A6D}" dt="2021-11-27T23:27:02.879" v="2383" actId="478"/>
          <ac:spMkLst>
            <pc:docMk/>
            <pc:sldMk cId="86339584" sldId="447"/>
            <ac:spMk id="8" creationId="{1E48C8BE-AF1D-420A-931D-A5BF5EE0D2B4}"/>
          </ac:spMkLst>
        </pc:spChg>
        <pc:spChg chg="del">
          <ac:chgData name="Premananda Indic" userId="8df63362-5d81-410c-ab6a-1b6fb842c75e" providerId="ADAL" clId="{036D6273-7E9A-469E-992D-CE6AA1587A6D}" dt="2021-11-27T23:27:08.810" v="2386" actId="478"/>
          <ac:spMkLst>
            <pc:docMk/>
            <pc:sldMk cId="86339584" sldId="447"/>
            <ac:spMk id="9" creationId="{BC1965FE-58F4-4930-8BF8-972D7795CA60}"/>
          </ac:spMkLst>
        </pc:spChg>
        <pc:spChg chg="del">
          <ac:chgData name="Premananda Indic" userId="8df63362-5d81-410c-ab6a-1b6fb842c75e" providerId="ADAL" clId="{036D6273-7E9A-469E-992D-CE6AA1587A6D}" dt="2021-11-27T23:27:12.331" v="2387" actId="478"/>
          <ac:spMkLst>
            <pc:docMk/>
            <pc:sldMk cId="86339584" sldId="447"/>
            <ac:spMk id="10" creationId="{705C0816-6A1A-461B-A136-323003F6B20E}"/>
          </ac:spMkLst>
        </pc:spChg>
        <pc:spChg chg="del">
          <ac:chgData name="Premananda Indic" userId="8df63362-5d81-410c-ab6a-1b6fb842c75e" providerId="ADAL" clId="{036D6273-7E9A-469E-992D-CE6AA1587A6D}" dt="2021-11-27T23:26:48.574" v="2378" actId="478"/>
          <ac:spMkLst>
            <pc:docMk/>
            <pc:sldMk cId="86339584" sldId="447"/>
            <ac:spMk id="12" creationId="{073D00EB-3312-4407-B3C0-48FCD8BF3A31}"/>
          </ac:spMkLst>
        </pc:spChg>
        <pc:spChg chg="del">
          <ac:chgData name="Premananda Indic" userId="8df63362-5d81-410c-ab6a-1b6fb842c75e" providerId="ADAL" clId="{036D6273-7E9A-469E-992D-CE6AA1587A6D}" dt="2021-11-27T23:26:51.851" v="2379" actId="478"/>
          <ac:spMkLst>
            <pc:docMk/>
            <pc:sldMk cId="86339584" sldId="447"/>
            <ac:spMk id="16" creationId="{A7B0B054-42E6-4121-9AE9-7FBE5BC719F5}"/>
          </ac:spMkLst>
        </pc:spChg>
        <pc:spChg chg="del mod topLvl">
          <ac:chgData name="Premananda Indic" userId="8df63362-5d81-410c-ab6a-1b6fb842c75e" providerId="ADAL" clId="{036D6273-7E9A-469E-992D-CE6AA1587A6D}" dt="2021-11-27T23:28:28.770" v="2393" actId="478"/>
          <ac:spMkLst>
            <pc:docMk/>
            <pc:sldMk cId="86339584" sldId="447"/>
            <ac:spMk id="18" creationId="{25291525-C85E-4AB2-B4A3-81448EB79645}"/>
          </ac:spMkLst>
        </pc:spChg>
        <pc:spChg chg="del mod">
          <ac:chgData name="Premananda Indic" userId="8df63362-5d81-410c-ab6a-1b6fb842c75e" providerId="ADAL" clId="{036D6273-7E9A-469E-992D-CE6AA1587A6D}" dt="2021-11-27T23:28:25.169" v="2392" actId="478"/>
          <ac:spMkLst>
            <pc:docMk/>
            <pc:sldMk cId="86339584" sldId="447"/>
            <ac:spMk id="20" creationId="{0DBEF033-3C49-4913-B700-6E347F5701F7}"/>
          </ac:spMkLst>
        </pc:spChg>
        <pc:spChg chg="mod">
          <ac:chgData name="Premananda Indic" userId="8df63362-5d81-410c-ab6a-1b6fb842c75e" providerId="ADAL" clId="{036D6273-7E9A-469E-992D-CE6AA1587A6D}" dt="2021-11-27T23:26:42.658" v="2377" actId="20577"/>
          <ac:spMkLst>
            <pc:docMk/>
            <pc:sldMk cId="86339584" sldId="447"/>
            <ac:spMk id="21" creationId="{5CBAA47D-4AEF-453B-859D-8616ADBE7E89}"/>
          </ac:spMkLst>
        </pc:spChg>
        <pc:spChg chg="add mod">
          <ac:chgData name="Premananda Indic" userId="8df63362-5d81-410c-ab6a-1b6fb842c75e" providerId="ADAL" clId="{036D6273-7E9A-469E-992D-CE6AA1587A6D}" dt="2021-11-27T23:29:50.070" v="2396" actId="1076"/>
          <ac:spMkLst>
            <pc:docMk/>
            <pc:sldMk cId="86339584" sldId="447"/>
            <ac:spMk id="22" creationId="{792CD4EF-A443-4819-9C5C-B2E316C347CD}"/>
          </ac:spMkLst>
        </pc:spChg>
        <pc:grpChg chg="add del mod">
          <ac:chgData name="Premananda Indic" userId="8df63362-5d81-410c-ab6a-1b6fb842c75e" providerId="ADAL" clId="{036D6273-7E9A-469E-992D-CE6AA1587A6D}" dt="2021-11-27T23:28:28.770" v="2393" actId="478"/>
          <ac:grpSpMkLst>
            <pc:docMk/>
            <pc:sldMk cId="86339584" sldId="447"/>
            <ac:grpSpMk id="17" creationId="{F2B3F002-EA6C-47EB-A5EB-37BD65839961}"/>
          </ac:grpSpMkLst>
        </pc:grpChg>
        <pc:picChg chg="del">
          <ac:chgData name="Premananda Indic" userId="8df63362-5d81-410c-ab6a-1b6fb842c75e" providerId="ADAL" clId="{036D6273-7E9A-469E-992D-CE6AA1587A6D}" dt="2021-11-27T23:27:05.790" v="2385" actId="478"/>
          <ac:picMkLst>
            <pc:docMk/>
            <pc:sldMk cId="86339584" sldId="447"/>
            <ac:picMk id="3" creationId="{783E5084-E423-4F62-9B34-F4DABE4D655E}"/>
          </ac:picMkLst>
        </pc:picChg>
        <pc:picChg chg="del">
          <ac:chgData name="Premananda Indic" userId="8df63362-5d81-410c-ab6a-1b6fb842c75e" providerId="ADAL" clId="{036D6273-7E9A-469E-992D-CE6AA1587A6D}" dt="2021-11-27T23:27:04.440" v="2384" actId="478"/>
          <ac:picMkLst>
            <pc:docMk/>
            <pc:sldMk cId="86339584" sldId="447"/>
            <ac:picMk id="7" creationId="{C0973C3C-81A5-4A8A-B53F-03C83715778A}"/>
          </ac:picMkLst>
        </pc:picChg>
        <pc:picChg chg="add mod">
          <ac:chgData name="Premananda Indic" userId="8df63362-5d81-410c-ab6a-1b6fb842c75e" providerId="ADAL" clId="{036D6273-7E9A-469E-992D-CE6AA1587A6D}" dt="2021-11-27T23:27:33.298" v="2389" actId="1076"/>
          <ac:picMkLst>
            <pc:docMk/>
            <pc:sldMk cId="86339584" sldId="447"/>
            <ac:picMk id="15" creationId="{961C57C2-5CB1-4921-8B23-5C7E3CCB0160}"/>
          </ac:picMkLst>
        </pc:picChg>
        <pc:picChg chg="mod topLvl">
          <ac:chgData name="Premananda Indic" userId="8df63362-5d81-410c-ab6a-1b6fb842c75e" providerId="ADAL" clId="{036D6273-7E9A-469E-992D-CE6AA1587A6D}" dt="2021-11-27T23:28:33.561" v="2394" actId="1076"/>
          <ac:picMkLst>
            <pc:docMk/>
            <pc:sldMk cId="86339584" sldId="447"/>
            <ac:picMk id="19" creationId="{66192DEA-3025-4614-8C6C-D6E98C44D66F}"/>
          </ac:picMkLst>
        </pc:picChg>
        <pc:cxnChg chg="del">
          <ac:chgData name="Premananda Indic" userId="8df63362-5d81-410c-ab6a-1b6fb842c75e" providerId="ADAL" clId="{036D6273-7E9A-469E-992D-CE6AA1587A6D}" dt="2021-11-27T23:26:56.236" v="2381" actId="478"/>
          <ac:cxnSpMkLst>
            <pc:docMk/>
            <pc:sldMk cId="86339584" sldId="447"/>
            <ac:cxnSpMk id="11" creationId="{B7A73E82-E533-4ABB-BBBB-12A8D9500A68}"/>
          </ac:cxnSpMkLst>
        </pc:cxnChg>
        <pc:cxnChg chg="del">
          <ac:chgData name="Premananda Indic" userId="8df63362-5d81-410c-ab6a-1b6fb842c75e" providerId="ADAL" clId="{036D6273-7E9A-469E-992D-CE6AA1587A6D}" dt="2021-11-27T23:26:54.262" v="2380" actId="478"/>
          <ac:cxnSpMkLst>
            <pc:docMk/>
            <pc:sldMk cId="86339584" sldId="447"/>
            <ac:cxnSpMk id="14" creationId="{711C6474-5729-47B9-99DA-63330F16FEA9}"/>
          </ac:cxnSpMkLst>
        </pc:cxnChg>
      </pc:sldChg>
      <pc:sldChg chg="add del">
        <pc:chgData name="Premananda Indic" userId="8df63362-5d81-410c-ab6a-1b6fb842c75e" providerId="ADAL" clId="{036D6273-7E9A-469E-992D-CE6AA1587A6D}" dt="2021-11-27T23:26:20.966" v="2359"/>
        <pc:sldMkLst>
          <pc:docMk/>
          <pc:sldMk cId="3949237353" sldId="447"/>
        </pc:sldMkLst>
      </pc:sldChg>
      <pc:sldChg chg="delSp modSp add mod">
        <pc:chgData name="Premananda Indic" userId="8df63362-5d81-410c-ab6a-1b6fb842c75e" providerId="ADAL" clId="{036D6273-7E9A-469E-992D-CE6AA1587A6D}" dt="2021-11-27T23:35:33.971" v="2466" actId="20577"/>
        <pc:sldMkLst>
          <pc:docMk/>
          <pc:sldMk cId="2096333859" sldId="448"/>
        </pc:sldMkLst>
        <pc:spChg chg="mod">
          <ac:chgData name="Premananda Indic" userId="8df63362-5d81-410c-ab6a-1b6fb842c75e" providerId="ADAL" clId="{036D6273-7E9A-469E-992D-CE6AA1587A6D}" dt="2021-11-27T23:35:33.971" v="2466" actId="20577"/>
          <ac:spMkLst>
            <pc:docMk/>
            <pc:sldMk cId="2096333859" sldId="448"/>
            <ac:spMk id="21" creationId="{5CBAA47D-4AEF-453B-859D-8616ADBE7E89}"/>
          </ac:spMkLst>
        </pc:spChg>
        <pc:spChg chg="del">
          <ac:chgData name="Premananda Indic" userId="8df63362-5d81-410c-ab6a-1b6fb842c75e" providerId="ADAL" clId="{036D6273-7E9A-469E-992D-CE6AA1587A6D}" dt="2021-11-27T23:34:25.172" v="2420" actId="478"/>
          <ac:spMkLst>
            <pc:docMk/>
            <pc:sldMk cId="2096333859" sldId="448"/>
            <ac:spMk id="22" creationId="{792CD4EF-A443-4819-9C5C-B2E316C347CD}"/>
          </ac:spMkLst>
        </pc:spChg>
        <pc:picChg chg="del">
          <ac:chgData name="Premananda Indic" userId="8df63362-5d81-410c-ab6a-1b6fb842c75e" providerId="ADAL" clId="{036D6273-7E9A-469E-992D-CE6AA1587A6D}" dt="2021-11-27T23:34:26.826" v="2421" actId="478"/>
          <ac:picMkLst>
            <pc:docMk/>
            <pc:sldMk cId="2096333859" sldId="448"/>
            <ac:picMk id="15" creationId="{961C57C2-5CB1-4921-8B23-5C7E3CCB0160}"/>
          </ac:picMkLst>
        </pc:picChg>
        <pc:picChg chg="del">
          <ac:chgData name="Premananda Indic" userId="8df63362-5d81-410c-ab6a-1b6fb842c75e" providerId="ADAL" clId="{036D6273-7E9A-469E-992D-CE6AA1587A6D}" dt="2021-11-27T23:34:07.133" v="2398" actId="478"/>
          <ac:picMkLst>
            <pc:docMk/>
            <pc:sldMk cId="2096333859" sldId="448"/>
            <ac:picMk id="19" creationId="{66192DEA-3025-4614-8C6C-D6E98C44D66F}"/>
          </ac:picMkLst>
        </pc:picChg>
      </pc:sldChg>
      <pc:sldChg chg="modSp mod">
        <pc:chgData name="Premananda Indic" userId="8df63362-5d81-410c-ab6a-1b6fb842c75e" providerId="ADAL" clId="{036D6273-7E9A-469E-992D-CE6AA1587A6D}" dt="2021-12-01T17:46:49.790" v="3480" actId="6549"/>
        <pc:sldMkLst>
          <pc:docMk/>
          <pc:sldMk cId="1931771524" sldId="449"/>
        </pc:sldMkLst>
        <pc:spChg chg="mod">
          <ac:chgData name="Premananda Indic" userId="8df63362-5d81-410c-ab6a-1b6fb842c75e" providerId="ADAL" clId="{036D6273-7E9A-469E-992D-CE6AA1587A6D}" dt="2021-12-01T17:46:49.790" v="3480" actId="6549"/>
          <ac:spMkLst>
            <pc:docMk/>
            <pc:sldMk cId="1931771524" sldId="449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036D6273-7E9A-469E-992D-CE6AA1587A6D}" dt="2021-11-27T23:53:24.132" v="2540"/>
        <pc:sldMkLst>
          <pc:docMk/>
          <pc:sldMk cId="4043657364" sldId="450"/>
        </pc:sldMkLst>
        <pc:spChg chg="mod">
          <ac:chgData name="Premananda Indic" userId="8df63362-5d81-410c-ab6a-1b6fb842c75e" providerId="ADAL" clId="{036D6273-7E9A-469E-992D-CE6AA1587A6D}" dt="2021-11-27T23:53:24.132" v="2540"/>
          <ac:spMkLst>
            <pc:docMk/>
            <pc:sldMk cId="4043657364" sldId="450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0.193" v="2541"/>
        <pc:sldMkLst>
          <pc:docMk/>
          <pc:sldMk cId="3114158023" sldId="451"/>
        </pc:sldMkLst>
        <pc:spChg chg="mod">
          <ac:chgData name="Premananda Indic" userId="8df63362-5d81-410c-ab6a-1b6fb842c75e" providerId="ADAL" clId="{036D6273-7E9A-469E-992D-CE6AA1587A6D}" dt="2021-11-27T23:53:40.193" v="2541"/>
          <ac:spMkLst>
            <pc:docMk/>
            <pc:sldMk cId="3114158023" sldId="451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47.528" v="2542"/>
        <pc:sldMkLst>
          <pc:docMk/>
          <pc:sldMk cId="608905801" sldId="452"/>
        </pc:sldMkLst>
        <pc:spChg chg="mod">
          <ac:chgData name="Premananda Indic" userId="8df63362-5d81-410c-ab6a-1b6fb842c75e" providerId="ADAL" clId="{036D6273-7E9A-469E-992D-CE6AA1587A6D}" dt="2021-11-27T23:53:47.528" v="2542"/>
          <ac:spMkLst>
            <pc:docMk/>
            <pc:sldMk cId="608905801" sldId="452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3:54.675" v="2543"/>
        <pc:sldMkLst>
          <pc:docMk/>
          <pc:sldMk cId="2199839874" sldId="453"/>
        </pc:sldMkLst>
        <pc:spChg chg="mod">
          <ac:chgData name="Premananda Indic" userId="8df63362-5d81-410c-ab6a-1b6fb842c75e" providerId="ADAL" clId="{036D6273-7E9A-469E-992D-CE6AA1587A6D}" dt="2021-11-27T23:53:54.675" v="2543"/>
          <ac:spMkLst>
            <pc:docMk/>
            <pc:sldMk cId="2199839874" sldId="453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7T23:59:41.105" v="2586"/>
        <pc:sldMkLst>
          <pc:docMk/>
          <pc:sldMk cId="2544566268" sldId="454"/>
        </pc:sldMkLst>
        <pc:spChg chg="mod">
          <ac:chgData name="Premananda Indic" userId="8df63362-5d81-410c-ab6a-1b6fb842c75e" providerId="ADAL" clId="{036D6273-7E9A-469E-992D-CE6AA1587A6D}" dt="2021-11-27T23:59:41.105" v="2586"/>
          <ac:spMkLst>
            <pc:docMk/>
            <pc:sldMk cId="2544566268" sldId="454"/>
            <ac:spMk id="4" creationId="{64882057-D6D3-4EF3-8C3B-6200CB35023D}"/>
          </ac:spMkLst>
        </pc:spChg>
      </pc:sldChg>
      <pc:sldChg chg="modSp mod">
        <pc:chgData name="Premananda Indic" userId="8df63362-5d81-410c-ab6a-1b6fb842c75e" providerId="ADAL" clId="{036D6273-7E9A-469E-992D-CE6AA1587A6D}" dt="2021-11-28T00:08:45.208" v="2831" actId="207"/>
        <pc:sldMkLst>
          <pc:docMk/>
          <pc:sldMk cId="266337982" sldId="455"/>
        </pc:sldMkLst>
        <pc:spChg chg="mod">
          <ac:chgData name="Premananda Indic" userId="8df63362-5d81-410c-ab6a-1b6fb842c75e" providerId="ADAL" clId="{036D6273-7E9A-469E-992D-CE6AA1587A6D}" dt="2021-11-28T00:08:45.208" v="2831" actId="207"/>
          <ac:spMkLst>
            <pc:docMk/>
            <pc:sldMk cId="266337982" sldId="455"/>
            <ac:spMk id="5" creationId="{03BBF3EE-5F4B-424D-AFD2-C951ABF894CF}"/>
          </ac:spMkLst>
        </pc:spChg>
      </pc:sldChg>
      <pc:sldChg chg="add del">
        <pc:chgData name="Premananda Indic" userId="8df63362-5d81-410c-ab6a-1b6fb842c75e" providerId="ADAL" clId="{036D6273-7E9A-469E-992D-CE6AA1587A6D}" dt="2021-11-27T23:56:10.917" v="2546"/>
        <pc:sldMkLst>
          <pc:docMk/>
          <pc:sldMk cId="2492491503" sldId="455"/>
        </pc:sldMkLst>
      </pc:sldChg>
      <pc:sldChg chg="addSp delSp modSp add mod ord">
        <pc:chgData name="Premananda Indic" userId="8df63362-5d81-410c-ab6a-1b6fb842c75e" providerId="ADAL" clId="{036D6273-7E9A-469E-992D-CE6AA1587A6D}" dt="2021-12-01T17:43:00.704" v="3448"/>
        <pc:sldMkLst>
          <pc:docMk/>
          <pc:sldMk cId="714489066" sldId="456"/>
        </pc:sldMkLst>
        <pc:spChg chg="del">
          <ac:chgData name="Premananda Indic" userId="8df63362-5d81-410c-ab6a-1b6fb842c75e" providerId="ADAL" clId="{036D6273-7E9A-469E-992D-CE6AA1587A6D}" dt="2021-12-01T16:14:54.097" v="2871" actId="478"/>
          <ac:spMkLst>
            <pc:docMk/>
            <pc:sldMk cId="714489066" sldId="456"/>
            <ac:spMk id="8" creationId="{F3BEB1F8-D8AC-454F-9C07-B2B3301EFD79}"/>
          </ac:spMkLst>
        </pc:spChg>
        <pc:spChg chg="mod">
          <ac:chgData name="Premananda Indic" userId="8df63362-5d81-410c-ab6a-1b6fb842c75e" providerId="ADAL" clId="{036D6273-7E9A-469E-992D-CE6AA1587A6D}" dt="2021-12-01T16:14:57.744" v="2872" actId="6549"/>
          <ac:spMkLst>
            <pc:docMk/>
            <pc:sldMk cId="714489066" sldId="456"/>
            <ac:spMk id="21" creationId="{5CBAA47D-4AEF-453B-859D-8616ADBE7E89}"/>
          </ac:spMkLst>
        </pc:spChg>
        <pc:picChg chg="add mod">
          <ac:chgData name="Premananda Indic" userId="8df63362-5d81-410c-ab6a-1b6fb842c75e" providerId="ADAL" clId="{036D6273-7E9A-469E-992D-CE6AA1587A6D}" dt="2021-12-01T16:15:52.142" v="2877" actId="1076"/>
          <ac:picMkLst>
            <pc:docMk/>
            <pc:sldMk cId="714489066" sldId="456"/>
            <ac:picMk id="3" creationId="{D1AAD979-4DB5-4CF9-8877-152A2F22AA46}"/>
          </ac:picMkLst>
        </pc:picChg>
        <pc:picChg chg="add mod">
          <ac:chgData name="Premananda Indic" userId="8df63362-5d81-410c-ab6a-1b6fb842c75e" providerId="ADAL" clId="{036D6273-7E9A-469E-992D-CE6AA1587A6D}" dt="2021-12-01T16:19:45.192" v="2882" actId="1076"/>
          <ac:picMkLst>
            <pc:docMk/>
            <pc:sldMk cId="714489066" sldId="456"/>
            <ac:picMk id="7" creationId="{3A5A9D6D-BEA6-4A50-9972-3179467447A8}"/>
          </ac:picMkLst>
        </pc:picChg>
        <pc:picChg chg="del">
          <ac:chgData name="Premananda Indic" userId="8df63362-5d81-410c-ab6a-1b6fb842c75e" providerId="ADAL" clId="{036D6273-7E9A-469E-992D-CE6AA1587A6D}" dt="2021-12-01T16:14:50.611" v="2870" actId="478"/>
          <ac:picMkLst>
            <pc:docMk/>
            <pc:sldMk cId="714489066" sldId="456"/>
            <ac:picMk id="9" creationId="{744042D9-8DF9-4ACA-AB5B-4393E43A809E}"/>
          </ac:picMkLst>
        </pc:picChg>
      </pc:sldChg>
      <pc:sldChg chg="add del">
        <pc:chgData name="Premananda Indic" userId="8df63362-5d81-410c-ab6a-1b6fb842c75e" providerId="ADAL" clId="{036D6273-7E9A-469E-992D-CE6AA1587A6D}" dt="2021-11-28T00:09:56.807" v="2836" actId="47"/>
        <pc:sldMkLst>
          <pc:docMk/>
          <pc:sldMk cId="1328869874" sldId="456"/>
        </pc:sldMkLst>
      </pc:sldChg>
      <pc:sldChg chg="addSp delSp modSp add mod ord modAnim">
        <pc:chgData name="Premananda Indic" userId="8df63362-5d81-410c-ab6a-1b6fb842c75e" providerId="ADAL" clId="{036D6273-7E9A-469E-992D-CE6AA1587A6D}" dt="2021-12-01T17:25:11.746" v="3366" actId="20577"/>
        <pc:sldMkLst>
          <pc:docMk/>
          <pc:sldMk cId="3826342389" sldId="457"/>
        </pc:sldMkLst>
        <pc:spChg chg="add del">
          <ac:chgData name="Premananda Indic" userId="8df63362-5d81-410c-ab6a-1b6fb842c75e" providerId="ADAL" clId="{036D6273-7E9A-469E-992D-CE6AA1587A6D}" dt="2021-12-01T16:34:16.983" v="3025" actId="478"/>
          <ac:spMkLst>
            <pc:docMk/>
            <pc:sldMk cId="3826342389" sldId="457"/>
            <ac:spMk id="2" creationId="{BBE8DCD4-F55B-4594-B528-6780A3756EE7}"/>
          </ac:spMkLst>
        </pc:spChg>
        <pc:spChg chg="add del mod">
          <ac:chgData name="Premananda Indic" userId="8df63362-5d81-410c-ab6a-1b6fb842c75e" providerId="ADAL" clId="{036D6273-7E9A-469E-992D-CE6AA1587A6D}" dt="2021-12-01T17:25:11.746" v="3366" actId="20577"/>
          <ac:spMkLst>
            <pc:docMk/>
            <pc:sldMk cId="3826342389" sldId="457"/>
            <ac:spMk id="21" creationId="{5CBAA47D-4AEF-453B-859D-8616ADBE7E89}"/>
          </ac:spMkLst>
        </pc:spChg>
        <pc:picChg chg="del">
          <ac:chgData name="Premananda Indic" userId="8df63362-5d81-410c-ab6a-1b6fb842c75e" providerId="ADAL" clId="{036D6273-7E9A-469E-992D-CE6AA1587A6D}" dt="2021-12-01T16:29:36.320" v="2885" actId="478"/>
          <ac:picMkLst>
            <pc:docMk/>
            <pc:sldMk cId="3826342389" sldId="457"/>
            <ac:picMk id="3" creationId="{D1AAD979-4DB5-4CF9-8877-152A2F22AA46}"/>
          </ac:picMkLst>
        </pc:picChg>
        <pc:picChg chg="del">
          <ac:chgData name="Premananda Indic" userId="8df63362-5d81-410c-ab6a-1b6fb842c75e" providerId="ADAL" clId="{036D6273-7E9A-469E-992D-CE6AA1587A6D}" dt="2021-12-01T16:29:34.207" v="2884" actId="478"/>
          <ac:picMkLst>
            <pc:docMk/>
            <pc:sldMk cId="3826342389" sldId="457"/>
            <ac:picMk id="7" creationId="{3A5A9D6D-BEA6-4A50-9972-3179467447A8}"/>
          </ac:picMkLst>
        </pc:picChg>
        <pc:picChg chg="add mod">
          <ac:chgData name="Premananda Indic" userId="8df63362-5d81-410c-ab6a-1b6fb842c75e" providerId="ADAL" clId="{036D6273-7E9A-469E-992D-CE6AA1587A6D}" dt="2021-12-01T16:37:30.165" v="3047" actId="1076"/>
          <ac:picMkLst>
            <pc:docMk/>
            <pc:sldMk cId="3826342389" sldId="457"/>
            <ac:picMk id="8" creationId="{EFD0291D-A50F-4580-A53F-24ED26A147CF}"/>
          </ac:picMkLst>
        </pc:picChg>
      </pc:sldChg>
      <pc:sldChg chg="modSp add modAnim">
        <pc:chgData name="Premananda Indic" userId="8df63362-5d81-410c-ab6a-1b6fb842c75e" providerId="ADAL" clId="{036D6273-7E9A-469E-992D-CE6AA1587A6D}" dt="2021-12-01T16:51:14.859" v="3278"/>
        <pc:sldMkLst>
          <pc:docMk/>
          <pc:sldMk cId="1444431551" sldId="458"/>
        </pc:sldMkLst>
        <pc:spChg chg="mod">
          <ac:chgData name="Premananda Indic" userId="8df63362-5d81-410c-ab6a-1b6fb842c75e" providerId="ADAL" clId="{036D6273-7E9A-469E-992D-CE6AA1587A6D}" dt="2021-12-01T16:50:13.580" v="3274" actId="20577"/>
          <ac:spMkLst>
            <pc:docMk/>
            <pc:sldMk cId="1444431551" sldId="458"/>
            <ac:spMk id="21" creationId="{5CBAA47D-4AEF-453B-859D-8616ADBE7E89}"/>
          </ac:spMkLst>
        </pc:spChg>
      </pc:sldChg>
      <pc:sldChg chg="addSp delSp modSp add mod delAnim modAnim">
        <pc:chgData name="Premananda Indic" userId="8df63362-5d81-410c-ab6a-1b6fb842c75e" providerId="ADAL" clId="{036D6273-7E9A-469E-992D-CE6AA1587A6D}" dt="2021-12-01T18:00:12.518" v="3565"/>
        <pc:sldMkLst>
          <pc:docMk/>
          <pc:sldMk cId="4281374723" sldId="459"/>
        </pc:sldMkLst>
        <pc:spChg chg="mod">
          <ac:chgData name="Premananda Indic" userId="8df63362-5d81-410c-ab6a-1b6fb842c75e" providerId="ADAL" clId="{036D6273-7E9A-469E-992D-CE6AA1587A6D}" dt="2021-12-01T17:27:53.731" v="3373" actId="20577"/>
          <ac:spMkLst>
            <pc:docMk/>
            <pc:sldMk cId="4281374723" sldId="459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7" creationId="{208115B6-6B35-41E5-AFF8-B9232D01205E}"/>
          </ac:spMkLst>
        </pc:spChg>
        <pc:spChg chg="add mod">
          <ac:chgData name="Premananda Indic" userId="8df63362-5d81-410c-ab6a-1b6fb842c75e" providerId="ADAL" clId="{036D6273-7E9A-469E-992D-CE6AA1587A6D}" dt="2021-12-01T17:57:57.998" v="3562" actId="164"/>
          <ac:spMkLst>
            <pc:docMk/>
            <pc:sldMk cId="4281374723" sldId="459"/>
            <ac:spMk id="9" creationId="{0BBB15BA-5803-4A8C-BC79-6975AAEEC0DD}"/>
          </ac:spMkLst>
        </pc:spChg>
        <pc:spChg chg="mod">
          <ac:chgData name="Premananda Indic" userId="8df63362-5d81-410c-ab6a-1b6fb842c75e" providerId="ADAL" clId="{036D6273-7E9A-469E-992D-CE6AA1587A6D}" dt="2021-12-01T17:42:35.049" v="3446" actId="20577"/>
          <ac:spMkLst>
            <pc:docMk/>
            <pc:sldMk cId="4281374723" sldId="459"/>
            <ac:spMk id="21" creationId="{5CBAA47D-4AEF-453B-859D-8616ADBE7E89}"/>
          </ac:spMkLst>
        </pc:spChg>
        <pc:grpChg chg="add mod">
          <ac:chgData name="Premananda Indic" userId="8df63362-5d81-410c-ab6a-1b6fb842c75e" providerId="ADAL" clId="{036D6273-7E9A-469E-992D-CE6AA1587A6D}" dt="2021-12-01T17:57:57.998" v="3562" actId="164"/>
          <ac:grpSpMkLst>
            <pc:docMk/>
            <pc:sldMk cId="4281374723" sldId="459"/>
            <ac:grpSpMk id="6" creationId="{D48AC11D-3CDB-47F2-A071-DF40D806EE87}"/>
          </ac:grpSpMkLst>
        </pc:grpChg>
        <pc:picChg chg="del">
          <ac:chgData name="Premananda Indic" userId="8df63362-5d81-410c-ab6a-1b6fb842c75e" providerId="ADAL" clId="{036D6273-7E9A-469E-992D-CE6AA1587A6D}" dt="2021-12-01T17:13:54" v="3280" actId="478"/>
          <ac:picMkLst>
            <pc:docMk/>
            <pc:sldMk cId="4281374723" sldId="459"/>
            <ac:picMk id="8" creationId="{EFD0291D-A50F-4580-A53F-24ED26A147CF}"/>
          </ac:picMkLst>
        </pc:picChg>
      </pc:sldChg>
    </pc:docChg>
  </pc:docChgLst>
  <pc:docChgLst>
    <pc:chgData name="Premananda Indic" userId="8df63362-5d81-410c-ab6a-1b6fb842c75e" providerId="ADAL" clId="{023DE555-4F72-4270-A03E-2D75ACFAE77D}"/>
    <pc:docChg chg="modSld">
      <pc:chgData name="Premananda Indic" userId="8df63362-5d81-410c-ab6a-1b6fb842c75e" providerId="ADAL" clId="{023DE555-4F72-4270-A03E-2D75ACFAE77D}" dt="2021-10-31T13:55:28.084" v="1" actId="1036"/>
      <pc:docMkLst>
        <pc:docMk/>
      </pc:docMkLst>
      <pc:sldChg chg="modSp mod">
        <pc:chgData name="Premananda Indic" userId="8df63362-5d81-410c-ab6a-1b6fb842c75e" providerId="ADAL" clId="{023DE555-4F72-4270-A03E-2D75ACFAE77D}" dt="2021-10-31T13:55:28.084" v="1" actId="1036"/>
        <pc:sldMkLst>
          <pc:docMk/>
          <pc:sldMk cId="1780777454" sldId="360"/>
        </pc:sldMkLst>
        <pc:picChg chg="mod">
          <ac:chgData name="Premananda Indic" userId="8df63362-5d81-410c-ab6a-1b6fb842c75e" providerId="ADAL" clId="{023DE555-4F72-4270-A03E-2D75ACFAE77D}" dt="2021-10-31T13:55:28.084" v="1" actId="1036"/>
          <ac:picMkLst>
            <pc:docMk/>
            <pc:sldMk cId="1780777454" sldId="360"/>
            <ac:picMk id="2" creationId="{00000000-0000-0000-0000-000000000000}"/>
          </ac:picMkLst>
        </pc:picChg>
      </pc:sldChg>
    </pc:docChg>
  </pc:docChgLst>
  <pc:docChgLst>
    <pc:chgData name="Premananda Indic" userId="8df63362-5d81-410c-ab6a-1b6fb842c75e" providerId="ADAL" clId="{EC9FDBE0-82C6-463A-98C7-4AD40A9296DF}"/>
    <pc:docChg chg="undo custSel modSld sldOrd">
      <pc:chgData name="Premananda Indic" userId="8df63362-5d81-410c-ab6a-1b6fb842c75e" providerId="ADAL" clId="{EC9FDBE0-82C6-463A-98C7-4AD40A9296DF}" dt="2022-01-25T23:46:00.137" v="106" actId="20577"/>
      <pc:docMkLst>
        <pc:docMk/>
      </pc:docMkLst>
      <pc:sldChg chg="ord">
        <pc:chgData name="Premananda Indic" userId="8df63362-5d81-410c-ab6a-1b6fb842c75e" providerId="ADAL" clId="{EC9FDBE0-82C6-463A-98C7-4AD40A9296DF}" dt="2022-01-25T23:42:34.501" v="33"/>
        <pc:sldMkLst>
          <pc:docMk/>
          <pc:sldMk cId="117614804" sldId="458"/>
        </pc:sldMkLst>
      </pc:sldChg>
      <pc:sldChg chg="modSp">
        <pc:chgData name="Premananda Indic" userId="8df63362-5d81-410c-ab6a-1b6fb842c75e" providerId="ADAL" clId="{EC9FDBE0-82C6-463A-98C7-4AD40A9296DF}" dt="2022-01-25T23:41:26.474" v="32" actId="20577"/>
        <pc:sldMkLst>
          <pc:docMk/>
          <pc:sldMk cId="2689369430" sldId="469"/>
        </pc:sldMkLst>
        <pc:spChg chg="mod">
          <ac:chgData name="Premananda Indic" userId="8df63362-5d81-410c-ab6a-1b6fb842c75e" providerId="ADAL" clId="{EC9FDBE0-82C6-463A-98C7-4AD40A9296DF}" dt="2022-01-25T23:41:26.474" v="32" actId="20577"/>
          <ac:spMkLst>
            <pc:docMk/>
            <pc:sldMk cId="2689369430" sldId="469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5.485" v="31" actId="20577"/>
        <pc:sldMkLst>
          <pc:docMk/>
          <pc:sldMk cId="1941816717" sldId="471"/>
        </pc:sldMkLst>
        <pc:spChg chg="mod">
          <ac:chgData name="Premananda Indic" userId="8df63362-5d81-410c-ab6a-1b6fb842c75e" providerId="ADAL" clId="{EC9FDBE0-82C6-463A-98C7-4AD40A9296DF}" dt="2022-01-25T23:41:25.485" v="31" actId="20577"/>
          <ac:spMkLst>
            <pc:docMk/>
            <pc:sldMk cId="1941816717" sldId="471"/>
            <ac:spMk id="5" creationId="{03BBF3EE-5F4B-424D-AFD2-C951ABF894CF}"/>
          </ac:spMkLst>
        </pc:spChg>
      </pc:sldChg>
      <pc:sldChg chg="modSp">
        <pc:chgData name="Premananda Indic" userId="8df63362-5d81-410c-ab6a-1b6fb842c75e" providerId="ADAL" clId="{EC9FDBE0-82C6-463A-98C7-4AD40A9296DF}" dt="2022-01-25T23:41:24.755" v="30" actId="20577"/>
        <pc:sldMkLst>
          <pc:docMk/>
          <pc:sldMk cId="2088180380" sldId="472"/>
        </pc:sldMkLst>
        <pc:spChg chg="mod">
          <ac:chgData name="Premananda Indic" userId="8df63362-5d81-410c-ab6a-1b6fb842c75e" providerId="ADAL" clId="{EC9FDBE0-82C6-463A-98C7-4AD40A9296DF}" dt="2022-01-25T23:41:24.755" v="30" actId="20577"/>
          <ac:spMkLst>
            <pc:docMk/>
            <pc:sldMk cId="2088180380" sldId="472"/>
            <ac:spMk id="5" creationId="{03BBF3EE-5F4B-424D-AFD2-C951ABF894CF}"/>
          </ac:spMkLst>
        </pc:spChg>
      </pc:sldChg>
      <pc:sldChg chg="addSp delSp modSp">
        <pc:chgData name="Premananda Indic" userId="8df63362-5d81-410c-ab6a-1b6fb842c75e" providerId="ADAL" clId="{EC9FDBE0-82C6-463A-98C7-4AD40A9296DF}" dt="2022-01-25T23:46:00.137" v="106" actId="20577"/>
        <pc:sldMkLst>
          <pc:docMk/>
          <pc:sldMk cId="827183573" sldId="490"/>
        </pc:sldMkLst>
        <pc:spChg chg="mod">
          <ac:chgData name="Premananda Indic" userId="8df63362-5d81-410c-ab6a-1b6fb842c75e" providerId="ADAL" clId="{EC9FDBE0-82C6-463A-98C7-4AD40A9296DF}" dt="2022-01-25T23:46:00.137" v="106" actId="20577"/>
          <ac:spMkLst>
            <pc:docMk/>
            <pc:sldMk cId="827183573" sldId="490"/>
            <ac:spMk id="5" creationId="{03BBF3EE-5F4B-424D-AFD2-C951ABF894CF}"/>
          </ac:spMkLst>
        </pc:spChg>
        <pc:spChg chg="mod">
          <ac:chgData name="Premananda Indic" userId="8df63362-5d81-410c-ab6a-1b6fb842c75e" providerId="ADAL" clId="{EC9FDBE0-82C6-463A-98C7-4AD40A9296DF}" dt="2022-01-25T23:43:48.163" v="49" actId="14100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3:36.040" v="37" actId="20577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22.275" v="63" actId="20577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5.304" v="70" actId="20577"/>
          <ac:spMkLst>
            <pc:docMk/>
            <pc:sldMk cId="827183573" sldId="490"/>
            <ac:spMk id="11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4:33.970" v="65"/>
          <ac:spMkLst>
            <pc:docMk/>
            <pc:sldMk cId="827183573" sldId="490"/>
            <ac:spMk id="12" creationId="{00000000-0000-0000-0000-000000000000}"/>
          </ac:spMkLst>
        </pc:spChg>
        <pc:spChg chg="mod">
          <ac:chgData name="Premananda Indic" userId="8df63362-5d81-410c-ab6a-1b6fb842c75e" providerId="ADAL" clId="{EC9FDBE0-82C6-463A-98C7-4AD40A9296DF}" dt="2022-01-25T23:44:48.164" v="72" actId="20577"/>
          <ac:spMkLst>
            <pc:docMk/>
            <pc:sldMk cId="827183573" sldId="490"/>
            <ac:spMk id="13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4.162" v="82" actId="478"/>
          <ac:spMkLst>
            <pc:docMk/>
            <pc:sldMk cId="827183573" sldId="490"/>
            <ac:spMk id="15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6.065" v="83" actId="478"/>
          <ac:spMkLst>
            <pc:docMk/>
            <pc:sldMk cId="827183573" sldId="490"/>
            <ac:spMk id="16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7.084" v="84" actId="478"/>
          <ac:spMkLst>
            <pc:docMk/>
            <pc:sldMk cId="827183573" sldId="490"/>
            <ac:spMk id="17" creationId="{00000000-0000-0000-0000-000000000000}"/>
          </ac:spMkLst>
        </pc:spChg>
        <pc:spChg chg="del">
          <ac:chgData name="Premananda Indic" userId="8df63362-5d81-410c-ab6a-1b6fb842c75e" providerId="ADAL" clId="{EC9FDBE0-82C6-463A-98C7-4AD40A9296DF}" dt="2022-01-25T23:45:19.370" v="85" actId="478"/>
          <ac:spMkLst>
            <pc:docMk/>
            <pc:sldMk cId="827183573" sldId="490"/>
            <ac:spMk id="18" creationId="{00000000-0000-0000-0000-000000000000}"/>
          </ac:spMkLst>
        </pc:spChg>
        <pc:spChg chg="add mod">
          <ac:chgData name="Premananda Indic" userId="8df63362-5d81-410c-ab6a-1b6fb842c75e" providerId="ADAL" clId="{EC9FDBE0-82C6-463A-98C7-4AD40A9296DF}" dt="2022-01-25T23:44:40.875" v="68" actId="20577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EC9FDBE0-82C6-463A-98C7-4AD40A9296DF}" dt="2022-01-25T23:44:58.400" v="81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</pc:docChg>
  </pc:docChgLst>
  <pc:docChgLst>
    <pc:chgData name="Premananda Indic" userId="8df63362-5d81-410c-ab6a-1b6fb842c75e" providerId="ADAL" clId="{2B60AA84-A017-4BBF-9CE2-FBD1B638B550}"/>
    <pc:docChg chg="undo custSel mod addSld delSld modSld sldOrd">
      <pc:chgData name="Premananda Indic" userId="8df63362-5d81-410c-ab6a-1b6fb842c75e" providerId="ADAL" clId="{2B60AA84-A017-4BBF-9CE2-FBD1B638B550}" dt="2022-01-27T18:01:13.298" v="855" actId="207"/>
      <pc:docMkLst>
        <pc:docMk/>
      </pc:docMkLst>
      <pc:sldChg chg="modSp mod">
        <pc:chgData name="Premananda Indic" userId="8df63362-5d81-410c-ab6a-1b6fb842c75e" providerId="ADAL" clId="{2B60AA84-A017-4BBF-9CE2-FBD1B638B550}" dt="2022-01-16T16:06:41.441" v="31" actId="20577"/>
        <pc:sldMkLst>
          <pc:docMk/>
          <pc:sldMk cId="688130856" sldId="256"/>
        </pc:sldMkLst>
        <pc:spChg chg="mod">
          <ac:chgData name="Premananda Indic" userId="8df63362-5d81-410c-ab6a-1b6fb842c75e" providerId="ADAL" clId="{2B60AA84-A017-4BBF-9CE2-FBD1B638B550}" dt="2022-01-16T16:06:41.441" v="31" actId="20577"/>
          <ac:spMkLst>
            <pc:docMk/>
            <pc:sldMk cId="688130856" sldId="256"/>
            <ac:spMk id="9" creationId="{28F683AC-5857-4366-AF38-7A947D87DFD9}"/>
          </ac:spMkLst>
        </pc:spChg>
      </pc:sldChg>
      <pc:sldChg chg="del">
        <pc:chgData name="Premananda Indic" userId="8df63362-5d81-410c-ab6a-1b6fb842c75e" providerId="ADAL" clId="{2B60AA84-A017-4BBF-9CE2-FBD1B638B550}" dt="2022-01-16T16:48:44.764" v="446" actId="47"/>
        <pc:sldMkLst>
          <pc:docMk/>
          <pc:sldMk cId="1348593166" sldId="258"/>
        </pc:sldMkLst>
      </pc:sldChg>
      <pc:sldChg chg="del">
        <pc:chgData name="Premananda Indic" userId="8df63362-5d81-410c-ab6a-1b6fb842c75e" providerId="ADAL" clId="{2B60AA84-A017-4BBF-9CE2-FBD1B638B550}" dt="2022-01-16T16:49:43.600" v="456" actId="47"/>
        <pc:sldMkLst>
          <pc:docMk/>
          <pc:sldMk cId="4221672982" sldId="316"/>
        </pc:sldMkLst>
      </pc:sldChg>
      <pc:sldChg chg="del">
        <pc:chgData name="Premananda Indic" userId="8df63362-5d81-410c-ab6a-1b6fb842c75e" providerId="ADAL" clId="{2B60AA84-A017-4BBF-9CE2-FBD1B638B550}" dt="2022-01-16T16:07:51.246" v="54" actId="47"/>
        <pc:sldMkLst>
          <pc:docMk/>
          <pc:sldMk cId="3217524141" sldId="338"/>
        </pc:sldMkLst>
      </pc:sldChg>
      <pc:sldChg chg="del">
        <pc:chgData name="Premananda Indic" userId="8df63362-5d81-410c-ab6a-1b6fb842c75e" providerId="ADAL" clId="{2B60AA84-A017-4BBF-9CE2-FBD1B638B550}" dt="2022-01-16T16:52:14.980" v="480" actId="47"/>
        <pc:sldMkLst>
          <pc:docMk/>
          <pc:sldMk cId="1893197085" sldId="345"/>
        </pc:sldMkLst>
      </pc:sldChg>
      <pc:sldChg chg="del">
        <pc:chgData name="Premananda Indic" userId="8df63362-5d81-410c-ab6a-1b6fb842c75e" providerId="ADAL" clId="{2B60AA84-A017-4BBF-9CE2-FBD1B638B550}" dt="2022-01-16T16:55:07.845" v="517" actId="47"/>
        <pc:sldMkLst>
          <pc:docMk/>
          <pc:sldMk cId="503175094" sldId="363"/>
        </pc:sldMkLst>
      </pc:sldChg>
      <pc:sldChg chg="del">
        <pc:chgData name="Premananda Indic" userId="8df63362-5d81-410c-ab6a-1b6fb842c75e" providerId="ADAL" clId="{2B60AA84-A017-4BBF-9CE2-FBD1B638B550}" dt="2022-01-16T16:08:30.830" v="71" actId="47"/>
        <pc:sldMkLst>
          <pc:docMk/>
          <pc:sldMk cId="3211749138" sldId="365"/>
        </pc:sldMkLst>
      </pc:sldChg>
      <pc:sldChg chg="modSp modAnim">
        <pc:chgData name="Premananda Indic" userId="8df63362-5d81-410c-ab6a-1b6fb842c75e" providerId="ADAL" clId="{2B60AA84-A017-4BBF-9CE2-FBD1B638B550}" dt="2022-01-16T16:07:06.355" v="53" actId="5793"/>
        <pc:sldMkLst>
          <pc:docMk/>
          <pc:sldMk cId="3635547212" sldId="366"/>
        </pc:sldMkLst>
        <pc:spChg chg="mod">
          <ac:chgData name="Premananda Indic" userId="8df63362-5d81-410c-ab6a-1b6fb842c75e" providerId="ADAL" clId="{2B60AA84-A017-4BBF-9CE2-FBD1B638B550}" dt="2022-01-16T16:07:06.355" v="53" actId="5793"/>
          <ac:spMkLst>
            <pc:docMk/>
            <pc:sldMk cId="3635547212" sldId="366"/>
            <ac:spMk id="7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8.514" v="77" actId="47"/>
        <pc:sldMkLst>
          <pc:docMk/>
          <pc:sldMk cId="2053865330" sldId="367"/>
        </pc:sldMkLst>
      </pc:sldChg>
      <pc:sldChg chg="del">
        <pc:chgData name="Premananda Indic" userId="8df63362-5d81-410c-ab6a-1b6fb842c75e" providerId="ADAL" clId="{2B60AA84-A017-4BBF-9CE2-FBD1B638B550}" dt="2022-01-16T16:13:09.139" v="78" actId="47"/>
        <pc:sldMkLst>
          <pc:docMk/>
          <pc:sldMk cId="3462218859" sldId="368"/>
        </pc:sldMkLst>
      </pc:sldChg>
      <pc:sldChg chg="del">
        <pc:chgData name="Premananda Indic" userId="8df63362-5d81-410c-ab6a-1b6fb842c75e" providerId="ADAL" clId="{2B60AA84-A017-4BBF-9CE2-FBD1B638B550}" dt="2022-01-16T16:13:09.781" v="79" actId="47"/>
        <pc:sldMkLst>
          <pc:docMk/>
          <pc:sldMk cId="1263266429" sldId="369"/>
        </pc:sldMkLst>
      </pc:sldChg>
      <pc:sldChg chg="del">
        <pc:chgData name="Premananda Indic" userId="8df63362-5d81-410c-ab6a-1b6fb842c75e" providerId="ADAL" clId="{2B60AA84-A017-4BBF-9CE2-FBD1B638B550}" dt="2022-01-16T16:13:10.329" v="80" actId="47"/>
        <pc:sldMkLst>
          <pc:docMk/>
          <pc:sldMk cId="2721516328" sldId="370"/>
        </pc:sldMkLst>
      </pc:sldChg>
      <pc:sldChg chg="del">
        <pc:chgData name="Premananda Indic" userId="8df63362-5d81-410c-ab6a-1b6fb842c75e" providerId="ADAL" clId="{2B60AA84-A017-4BBF-9CE2-FBD1B638B550}" dt="2022-01-16T16:49:44.241" v="457" actId="47"/>
        <pc:sldMkLst>
          <pc:docMk/>
          <pc:sldMk cId="1472440251" sldId="371"/>
        </pc:sldMkLst>
      </pc:sldChg>
      <pc:sldChg chg="add del">
        <pc:chgData name="Premananda Indic" userId="8df63362-5d81-410c-ab6a-1b6fb842c75e" providerId="ADAL" clId="{2B60AA84-A017-4BBF-9CE2-FBD1B638B550}" dt="2022-01-16T16:50:35.483" v="467" actId="47"/>
        <pc:sldMkLst>
          <pc:docMk/>
          <pc:sldMk cId="2779951995" sldId="372"/>
        </pc:sldMkLst>
      </pc:sldChg>
      <pc:sldChg chg="del">
        <pc:chgData name="Premananda Indic" userId="8df63362-5d81-410c-ab6a-1b6fb842c75e" providerId="ADAL" clId="{2B60AA84-A017-4BBF-9CE2-FBD1B638B550}" dt="2022-01-16T16:48:54.314" v="454" actId="47"/>
        <pc:sldMkLst>
          <pc:docMk/>
          <pc:sldMk cId="3178085122" sldId="373"/>
        </pc:sldMkLst>
      </pc:sldChg>
      <pc:sldChg chg="modSp del mod">
        <pc:chgData name="Premananda Indic" userId="8df63362-5d81-410c-ab6a-1b6fb842c75e" providerId="ADAL" clId="{2B60AA84-A017-4BBF-9CE2-FBD1B638B550}" dt="2022-01-16T16:51:34.850" v="478" actId="47"/>
        <pc:sldMkLst>
          <pc:docMk/>
          <pc:sldMk cId="2512270769" sldId="374"/>
        </pc:sldMkLst>
        <pc:spChg chg="mod">
          <ac:chgData name="Premananda Indic" userId="8df63362-5d81-410c-ab6a-1b6fb842c75e" providerId="ADAL" clId="{2B60AA84-A017-4BBF-9CE2-FBD1B638B550}" dt="2022-01-16T16:51:00.315" v="476" actId="20577"/>
          <ac:spMkLst>
            <pc:docMk/>
            <pc:sldMk cId="2512270769" sldId="374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8:43.617" v="445" actId="47"/>
        <pc:sldMkLst>
          <pc:docMk/>
          <pc:sldMk cId="1874635576" sldId="375"/>
        </pc:sldMkLst>
      </pc:sldChg>
      <pc:sldChg chg="del">
        <pc:chgData name="Premananda Indic" userId="8df63362-5d81-410c-ab6a-1b6fb842c75e" providerId="ADAL" clId="{2B60AA84-A017-4BBF-9CE2-FBD1B638B550}" dt="2022-01-16T16:50:00.790" v="464" actId="47"/>
        <pc:sldMkLst>
          <pc:docMk/>
          <pc:sldMk cId="974886233" sldId="376"/>
        </pc:sldMkLst>
      </pc:sldChg>
      <pc:sldChg chg="del">
        <pc:chgData name="Premananda Indic" userId="8df63362-5d81-410c-ab6a-1b6fb842c75e" providerId="ADAL" clId="{2B60AA84-A017-4BBF-9CE2-FBD1B638B550}" dt="2022-01-16T16:50:02.264" v="465" actId="47"/>
        <pc:sldMkLst>
          <pc:docMk/>
          <pc:sldMk cId="3434365698" sldId="379"/>
        </pc:sldMkLst>
      </pc:sldChg>
      <pc:sldChg chg="add del">
        <pc:chgData name="Premananda Indic" userId="8df63362-5d81-410c-ab6a-1b6fb842c75e" providerId="ADAL" clId="{2B60AA84-A017-4BBF-9CE2-FBD1B638B550}" dt="2022-01-16T16:54:58.951" v="508" actId="47"/>
        <pc:sldMkLst>
          <pc:docMk/>
          <pc:sldMk cId="2499031209" sldId="380"/>
        </pc:sldMkLst>
      </pc:sldChg>
      <pc:sldChg chg="add del">
        <pc:chgData name="Premananda Indic" userId="8df63362-5d81-410c-ab6a-1b6fb842c75e" providerId="ADAL" clId="{2B60AA84-A017-4BBF-9CE2-FBD1B638B550}" dt="2022-01-16T16:54:59.563" v="509" actId="47"/>
        <pc:sldMkLst>
          <pc:docMk/>
          <pc:sldMk cId="939365298" sldId="381"/>
        </pc:sldMkLst>
      </pc:sldChg>
      <pc:sldChg chg="add del">
        <pc:chgData name="Premananda Indic" userId="8df63362-5d81-410c-ab6a-1b6fb842c75e" providerId="ADAL" clId="{2B60AA84-A017-4BBF-9CE2-FBD1B638B550}" dt="2022-01-16T16:55:00.075" v="510" actId="47"/>
        <pc:sldMkLst>
          <pc:docMk/>
          <pc:sldMk cId="2345602148" sldId="382"/>
        </pc:sldMkLst>
      </pc:sldChg>
      <pc:sldChg chg="add del">
        <pc:chgData name="Premananda Indic" userId="8df63362-5d81-410c-ab6a-1b6fb842c75e" providerId="ADAL" clId="{2B60AA84-A017-4BBF-9CE2-FBD1B638B550}" dt="2022-01-16T16:55:01.080" v="511" actId="47"/>
        <pc:sldMkLst>
          <pc:docMk/>
          <pc:sldMk cId="2737048545" sldId="383"/>
        </pc:sldMkLst>
      </pc:sldChg>
      <pc:sldChg chg="del">
        <pc:chgData name="Premananda Indic" userId="8df63362-5d81-410c-ab6a-1b6fb842c75e" providerId="ADAL" clId="{2B60AA84-A017-4BBF-9CE2-FBD1B638B550}" dt="2022-01-16T16:55:02.007" v="512" actId="47"/>
        <pc:sldMkLst>
          <pc:docMk/>
          <pc:sldMk cId="1065561331" sldId="384"/>
        </pc:sldMkLst>
      </pc:sldChg>
      <pc:sldChg chg="del">
        <pc:chgData name="Premananda Indic" userId="8df63362-5d81-410c-ab6a-1b6fb842c75e" providerId="ADAL" clId="{2B60AA84-A017-4BBF-9CE2-FBD1B638B550}" dt="2022-01-16T16:55:03.067" v="513" actId="47"/>
        <pc:sldMkLst>
          <pc:docMk/>
          <pc:sldMk cId="2581899183" sldId="385"/>
        </pc:sldMkLst>
      </pc:sldChg>
      <pc:sldChg chg="del ord">
        <pc:chgData name="Premananda Indic" userId="8df63362-5d81-410c-ab6a-1b6fb842c75e" providerId="ADAL" clId="{2B60AA84-A017-4BBF-9CE2-FBD1B638B550}" dt="2022-01-16T16:54:37.765" v="507" actId="47"/>
        <pc:sldMkLst>
          <pc:docMk/>
          <pc:sldMk cId="1680371398" sldId="386"/>
        </pc:sldMkLst>
      </pc:sldChg>
      <pc:sldChg chg="del">
        <pc:chgData name="Premananda Indic" userId="8df63362-5d81-410c-ab6a-1b6fb842c75e" providerId="ADAL" clId="{2B60AA84-A017-4BBF-9CE2-FBD1B638B550}" dt="2022-01-16T16:55:06.937" v="516" actId="47"/>
        <pc:sldMkLst>
          <pc:docMk/>
          <pc:sldMk cId="864569865" sldId="387"/>
        </pc:sldMkLst>
      </pc:sldChg>
      <pc:sldChg chg="modSp mod">
        <pc:chgData name="Premananda Indic" userId="8df63362-5d81-410c-ab6a-1b6fb842c75e" providerId="ADAL" clId="{2B60AA84-A017-4BBF-9CE2-FBD1B638B550}" dt="2022-01-16T16:07:59.877" v="70" actId="20577"/>
        <pc:sldMkLst>
          <pc:docMk/>
          <pc:sldMk cId="3361373708" sldId="434"/>
        </pc:sldMkLst>
        <pc:spChg chg="mod">
          <ac:chgData name="Premananda Indic" userId="8df63362-5d81-410c-ab6a-1b6fb842c75e" providerId="ADAL" clId="{2B60AA84-A017-4BBF-9CE2-FBD1B638B550}" dt="2022-01-16T16:07:59.877" v="70" actId="20577"/>
          <ac:spMkLst>
            <pc:docMk/>
            <pc:sldMk cId="3361373708" sldId="43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15.667" v="82" actId="47"/>
        <pc:sldMkLst>
          <pc:docMk/>
          <pc:sldMk cId="3998132962" sldId="436"/>
        </pc:sldMkLst>
      </pc:sldChg>
      <pc:sldChg chg="del">
        <pc:chgData name="Premananda Indic" userId="8df63362-5d81-410c-ab6a-1b6fb842c75e" providerId="ADAL" clId="{2B60AA84-A017-4BBF-9CE2-FBD1B638B550}" dt="2022-01-16T16:48:18.242" v="440" actId="47"/>
        <pc:sldMkLst>
          <pc:docMk/>
          <pc:sldMk cId="3610368057" sldId="437"/>
        </pc:sldMkLst>
      </pc:sldChg>
      <pc:sldChg chg="del">
        <pc:chgData name="Premananda Indic" userId="8df63362-5d81-410c-ab6a-1b6fb842c75e" providerId="ADAL" clId="{2B60AA84-A017-4BBF-9CE2-FBD1B638B550}" dt="2022-01-16T16:48:19.599" v="441" actId="47"/>
        <pc:sldMkLst>
          <pc:docMk/>
          <pc:sldMk cId="2707074415" sldId="438"/>
        </pc:sldMkLst>
      </pc:sldChg>
      <pc:sldChg chg="del">
        <pc:chgData name="Premananda Indic" userId="8df63362-5d81-410c-ab6a-1b6fb842c75e" providerId="ADAL" clId="{2B60AA84-A017-4BBF-9CE2-FBD1B638B550}" dt="2022-01-16T16:48:20.710" v="442" actId="47"/>
        <pc:sldMkLst>
          <pc:docMk/>
          <pc:sldMk cId="2882679158" sldId="439"/>
        </pc:sldMkLst>
      </pc:sldChg>
      <pc:sldChg chg="del">
        <pc:chgData name="Premananda Indic" userId="8df63362-5d81-410c-ab6a-1b6fb842c75e" providerId="ADAL" clId="{2B60AA84-A017-4BBF-9CE2-FBD1B638B550}" dt="2022-01-16T16:48:45.591" v="447" actId="47"/>
        <pc:sldMkLst>
          <pc:docMk/>
          <pc:sldMk cId="2563751081" sldId="440"/>
        </pc:sldMkLst>
      </pc:sldChg>
      <pc:sldChg chg="del">
        <pc:chgData name="Premananda Indic" userId="8df63362-5d81-410c-ab6a-1b6fb842c75e" providerId="ADAL" clId="{2B60AA84-A017-4BBF-9CE2-FBD1B638B550}" dt="2022-01-16T16:10:52.585" v="72" actId="47"/>
        <pc:sldMkLst>
          <pc:docMk/>
          <pc:sldMk cId="2206254907" sldId="441"/>
        </pc:sldMkLst>
      </pc:sldChg>
      <pc:sldChg chg="modSp mod">
        <pc:chgData name="Premananda Indic" userId="8df63362-5d81-410c-ab6a-1b6fb842c75e" providerId="ADAL" clId="{2B60AA84-A017-4BBF-9CE2-FBD1B638B550}" dt="2022-01-16T16:13:00.761" v="73" actId="20577"/>
        <pc:sldMkLst>
          <pc:docMk/>
          <pc:sldMk cId="3888100411" sldId="441"/>
        </pc:sldMkLst>
        <pc:spChg chg="mod">
          <ac:chgData name="Premananda Indic" userId="8df63362-5d81-410c-ab6a-1b6fb842c75e" providerId="ADAL" clId="{2B60AA84-A017-4BBF-9CE2-FBD1B638B550}" dt="2022-01-16T16:13:00.761" v="73" actId="20577"/>
          <ac:spMkLst>
            <pc:docMk/>
            <pc:sldMk cId="3888100411" sldId="441"/>
            <ac:spMk id="1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48:55.118" v="455" actId="47"/>
        <pc:sldMkLst>
          <pc:docMk/>
          <pc:sldMk cId="3268660916" sldId="442"/>
        </pc:sldMkLst>
      </pc:sldChg>
      <pc:sldChg chg="del">
        <pc:chgData name="Premananda Indic" userId="8df63362-5d81-410c-ab6a-1b6fb842c75e" providerId="ADAL" clId="{2B60AA84-A017-4BBF-9CE2-FBD1B638B550}" dt="2022-01-16T16:48:46.281" v="448" actId="47"/>
        <pc:sldMkLst>
          <pc:docMk/>
          <pc:sldMk cId="284968512" sldId="443"/>
        </pc:sldMkLst>
      </pc:sldChg>
      <pc:sldChg chg="del">
        <pc:chgData name="Premananda Indic" userId="8df63362-5d81-410c-ab6a-1b6fb842c75e" providerId="ADAL" clId="{2B60AA84-A017-4BBF-9CE2-FBD1B638B550}" dt="2022-01-16T16:48:47.707" v="449" actId="47"/>
        <pc:sldMkLst>
          <pc:docMk/>
          <pc:sldMk cId="368877628" sldId="444"/>
        </pc:sldMkLst>
      </pc:sldChg>
      <pc:sldChg chg="del">
        <pc:chgData name="Premananda Indic" userId="8df63362-5d81-410c-ab6a-1b6fb842c75e" providerId="ADAL" clId="{2B60AA84-A017-4BBF-9CE2-FBD1B638B550}" dt="2022-01-16T16:48:48.519" v="450" actId="47"/>
        <pc:sldMkLst>
          <pc:docMk/>
          <pc:sldMk cId="3663893030" sldId="445"/>
        </pc:sldMkLst>
      </pc:sldChg>
      <pc:sldChg chg="del">
        <pc:chgData name="Premananda Indic" userId="8df63362-5d81-410c-ab6a-1b6fb842c75e" providerId="ADAL" clId="{2B60AA84-A017-4BBF-9CE2-FBD1B638B550}" dt="2022-01-16T16:48:49.349" v="451" actId="47"/>
        <pc:sldMkLst>
          <pc:docMk/>
          <pc:sldMk cId="480668024" sldId="446"/>
        </pc:sldMkLst>
      </pc:sldChg>
      <pc:sldChg chg="del">
        <pc:chgData name="Premananda Indic" userId="8df63362-5d81-410c-ab6a-1b6fb842c75e" providerId="ADAL" clId="{2B60AA84-A017-4BBF-9CE2-FBD1B638B550}" dt="2022-01-16T16:48:50.207" v="452" actId="47"/>
        <pc:sldMkLst>
          <pc:docMk/>
          <pc:sldMk cId="86339584" sldId="447"/>
        </pc:sldMkLst>
      </pc:sldChg>
      <pc:sldChg chg="del">
        <pc:chgData name="Premananda Indic" userId="8df63362-5d81-410c-ab6a-1b6fb842c75e" providerId="ADAL" clId="{2B60AA84-A017-4BBF-9CE2-FBD1B638B550}" dt="2022-01-16T16:48:51.209" v="453" actId="47"/>
        <pc:sldMkLst>
          <pc:docMk/>
          <pc:sldMk cId="2096333859" sldId="448"/>
        </pc:sldMkLst>
      </pc:sldChg>
      <pc:sldChg chg="del">
        <pc:chgData name="Premananda Indic" userId="8df63362-5d81-410c-ab6a-1b6fb842c75e" providerId="ADAL" clId="{2B60AA84-A017-4BBF-9CE2-FBD1B638B550}" dt="2022-01-16T16:52:15.545" v="481" actId="47"/>
        <pc:sldMkLst>
          <pc:docMk/>
          <pc:sldMk cId="1931771524" sldId="449"/>
        </pc:sldMkLst>
      </pc:sldChg>
      <pc:sldChg chg="modSp add del mod">
        <pc:chgData name="Premananda Indic" userId="8df63362-5d81-410c-ab6a-1b6fb842c75e" providerId="ADAL" clId="{2B60AA84-A017-4BBF-9CE2-FBD1B638B550}" dt="2022-01-16T16:53:26.140" v="492" actId="20577"/>
        <pc:sldMkLst>
          <pc:docMk/>
          <pc:sldMk cId="4043657364" sldId="450"/>
        </pc:sldMkLst>
        <pc:spChg chg="mod">
          <ac:chgData name="Premananda Indic" userId="8df63362-5d81-410c-ab6a-1b6fb842c75e" providerId="ADAL" clId="{2B60AA84-A017-4BBF-9CE2-FBD1B638B550}" dt="2022-01-16T16:53:26.140" v="492" actId="20577"/>
          <ac:spMkLst>
            <pc:docMk/>
            <pc:sldMk cId="4043657364" sldId="450"/>
            <ac:spMk id="4" creationId="{64882057-D6D3-4EF3-8C3B-6200CB35023D}"/>
          </ac:spMkLst>
        </pc:spChg>
      </pc:sldChg>
      <pc:sldChg chg="del">
        <pc:chgData name="Premananda Indic" userId="8df63362-5d81-410c-ab6a-1b6fb842c75e" providerId="ADAL" clId="{2B60AA84-A017-4BBF-9CE2-FBD1B638B550}" dt="2022-01-16T16:49:58.658" v="461" actId="47"/>
        <pc:sldMkLst>
          <pc:docMk/>
          <pc:sldMk cId="3114158023" sldId="451"/>
        </pc:sldMkLst>
      </pc:sldChg>
      <pc:sldChg chg="del">
        <pc:chgData name="Premananda Indic" userId="8df63362-5d81-410c-ab6a-1b6fb842c75e" providerId="ADAL" clId="{2B60AA84-A017-4BBF-9CE2-FBD1B638B550}" dt="2022-01-16T16:49:59.399" v="462" actId="47"/>
        <pc:sldMkLst>
          <pc:docMk/>
          <pc:sldMk cId="608905801" sldId="452"/>
        </pc:sldMkLst>
      </pc:sldChg>
      <pc:sldChg chg="del">
        <pc:chgData name="Premananda Indic" userId="8df63362-5d81-410c-ab6a-1b6fb842c75e" providerId="ADAL" clId="{2B60AA84-A017-4BBF-9CE2-FBD1B638B550}" dt="2022-01-16T16:50:00.074" v="463" actId="47"/>
        <pc:sldMkLst>
          <pc:docMk/>
          <pc:sldMk cId="2199839874" sldId="453"/>
        </pc:sldMkLst>
      </pc:sldChg>
      <pc:sldChg chg="del">
        <pc:chgData name="Premananda Indic" userId="8df63362-5d81-410c-ab6a-1b6fb842c75e" providerId="ADAL" clId="{2B60AA84-A017-4BBF-9CE2-FBD1B638B550}" dt="2022-01-16T16:55:05.761" v="515" actId="47"/>
        <pc:sldMkLst>
          <pc:docMk/>
          <pc:sldMk cId="2544566268" sldId="454"/>
        </pc:sldMkLst>
      </pc:sldChg>
      <pc:sldChg chg="del">
        <pc:chgData name="Premananda Indic" userId="8df63362-5d81-410c-ab6a-1b6fb842c75e" providerId="ADAL" clId="{2B60AA84-A017-4BBF-9CE2-FBD1B638B550}" dt="2022-01-16T16:49:57.643" v="460" actId="47"/>
        <pc:sldMkLst>
          <pc:docMk/>
          <pc:sldMk cId="266337982" sldId="455"/>
        </pc:sldMkLst>
      </pc:sldChg>
      <pc:sldChg chg="del">
        <pc:chgData name="Premananda Indic" userId="8df63362-5d81-410c-ab6a-1b6fb842c75e" providerId="ADAL" clId="{2B60AA84-A017-4BBF-9CE2-FBD1B638B550}" dt="2022-01-16T16:13:06.460" v="75" actId="47"/>
        <pc:sldMkLst>
          <pc:docMk/>
          <pc:sldMk cId="714489066" sldId="456"/>
        </pc:sldMkLst>
      </pc:sldChg>
      <pc:sldChg chg="modSp mod">
        <pc:chgData name="Premananda Indic" userId="8df63362-5d81-410c-ab6a-1b6fb842c75e" providerId="ADAL" clId="{2B60AA84-A017-4BBF-9CE2-FBD1B638B550}" dt="2022-01-16T16:50:26.339" v="466" actId="207"/>
        <pc:sldMkLst>
          <pc:docMk/>
          <pc:sldMk cId="1709251797" sldId="457"/>
        </pc:sldMkLst>
        <pc:spChg chg="mod">
          <ac:chgData name="Premananda Indic" userId="8df63362-5d81-410c-ab6a-1b6fb842c75e" providerId="ADAL" clId="{2B60AA84-A017-4BBF-9CE2-FBD1B638B550}" dt="2022-01-16T16:50:26.339" v="466" actId="207"/>
          <ac:spMkLst>
            <pc:docMk/>
            <pc:sldMk cId="1709251797" sldId="45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3:05.197" v="74" actId="47"/>
        <pc:sldMkLst>
          <pc:docMk/>
          <pc:sldMk cId="3826342389" sldId="457"/>
        </pc:sldMkLst>
      </pc:sldChg>
      <pc:sldChg chg="addSp modSp mod">
        <pc:chgData name="Premananda Indic" userId="8df63362-5d81-410c-ab6a-1b6fb842c75e" providerId="ADAL" clId="{2B60AA84-A017-4BBF-9CE2-FBD1B638B550}" dt="2022-01-16T16:48:05.303" v="439" actId="1076"/>
        <pc:sldMkLst>
          <pc:docMk/>
          <pc:sldMk cId="117614804" sldId="458"/>
        </pc:sldMkLst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6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31.851" v="434" actId="164"/>
          <ac:spMkLst>
            <pc:docMk/>
            <pc:sldMk cId="117614804" sldId="458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7:19.764" v="433" actId="164"/>
          <ac:spMkLst>
            <pc:docMk/>
            <pc:sldMk cId="117614804" sldId="458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16T16:48:05.303" v="439" actId="1076"/>
          <ac:spMkLst>
            <pc:docMk/>
            <pc:sldMk cId="117614804" sldId="458"/>
            <ac:spMk id="12" creationId="{00000000-0000-0000-0000-000000000000}"/>
          </ac:spMkLst>
        </pc:spChg>
        <pc:grpChg chg="add mod">
          <ac:chgData name="Premananda Indic" userId="8df63362-5d81-410c-ab6a-1b6fb842c75e" providerId="ADAL" clId="{2B60AA84-A017-4BBF-9CE2-FBD1B638B550}" dt="2022-01-16T16:47:58.091" v="438" actId="1076"/>
          <ac:grpSpMkLst>
            <pc:docMk/>
            <pc:sldMk cId="117614804" sldId="458"/>
            <ac:grpSpMk id="13" creationId="{718146A4-81A6-4F8E-952E-04017B8D16FE}"/>
          </ac:grpSpMkLst>
        </pc:grpChg>
        <pc:grpChg chg="add mod">
          <ac:chgData name="Premananda Indic" userId="8df63362-5d81-410c-ab6a-1b6fb842c75e" providerId="ADAL" clId="{2B60AA84-A017-4BBF-9CE2-FBD1B638B550}" dt="2022-01-16T16:47:44.655" v="436" actId="1076"/>
          <ac:grpSpMkLst>
            <pc:docMk/>
            <pc:sldMk cId="117614804" sldId="458"/>
            <ac:grpSpMk id="14" creationId="{1B19FE00-76B2-4AC3-9F92-CA072CC002D0}"/>
          </ac:grpSpMkLst>
        </pc:grp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3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31.851" v="434" actId="164"/>
          <ac:picMkLst>
            <pc:docMk/>
            <pc:sldMk cId="117614804" sldId="458"/>
            <ac:picMk id="7" creationId="{00000000-0000-0000-0000-000000000000}"/>
          </ac:picMkLst>
        </pc:picChg>
        <pc:picChg chg="mod">
          <ac:chgData name="Premananda Indic" userId="8df63362-5d81-410c-ab6a-1b6fb842c75e" providerId="ADAL" clId="{2B60AA84-A017-4BBF-9CE2-FBD1B638B550}" dt="2022-01-16T16:47:19.764" v="433" actId="164"/>
          <ac:picMkLst>
            <pc:docMk/>
            <pc:sldMk cId="117614804" sldId="458"/>
            <ac:picMk id="9" creationId="{00000000-0000-0000-0000-000000000000}"/>
          </ac:picMkLst>
        </pc:picChg>
      </pc:sldChg>
      <pc:sldChg chg="del">
        <pc:chgData name="Premananda Indic" userId="8df63362-5d81-410c-ab6a-1b6fb842c75e" providerId="ADAL" clId="{2B60AA84-A017-4BBF-9CE2-FBD1B638B550}" dt="2022-01-16T16:13:14.464" v="81" actId="47"/>
        <pc:sldMkLst>
          <pc:docMk/>
          <pc:sldMk cId="1444431551" sldId="458"/>
        </pc:sldMkLst>
      </pc:sldChg>
      <pc:sldChg chg="del">
        <pc:chgData name="Premananda Indic" userId="8df63362-5d81-410c-ab6a-1b6fb842c75e" providerId="ADAL" clId="{2B60AA84-A017-4BBF-9CE2-FBD1B638B550}" dt="2022-01-16T16:13:07.479" v="76" actId="47"/>
        <pc:sldMkLst>
          <pc:docMk/>
          <pc:sldMk cId="4281374723" sldId="459"/>
        </pc:sldMkLst>
      </pc:sldChg>
      <pc:sldChg chg="modSp mod">
        <pc:chgData name="Premananda Indic" userId="8df63362-5d81-410c-ab6a-1b6fb842c75e" providerId="ADAL" clId="{2B60AA84-A017-4BBF-9CE2-FBD1B638B550}" dt="2022-01-16T16:35:28.782" v="380" actId="20577"/>
        <pc:sldMkLst>
          <pc:docMk/>
          <pc:sldMk cId="1043081301" sldId="460"/>
        </pc:sldMkLst>
        <pc:spChg chg="mod">
          <ac:chgData name="Premananda Indic" userId="8df63362-5d81-410c-ab6a-1b6fb842c75e" providerId="ADAL" clId="{2B60AA84-A017-4BBF-9CE2-FBD1B638B550}" dt="2022-01-16T16:35:28.782" v="380" actId="20577"/>
          <ac:spMkLst>
            <pc:docMk/>
            <pc:sldMk cId="1043081301" sldId="460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35:44.346" v="396" actId="20577"/>
        <pc:sldMkLst>
          <pc:docMk/>
          <pc:sldMk cId="2626054179" sldId="466"/>
        </pc:sldMkLst>
        <pc:spChg chg="mod">
          <ac:chgData name="Premananda Indic" userId="8df63362-5d81-410c-ab6a-1b6fb842c75e" providerId="ADAL" clId="{2B60AA84-A017-4BBF-9CE2-FBD1B638B550}" dt="2022-01-16T16:35:44.346" v="396" actId="20577"/>
          <ac:spMkLst>
            <pc:docMk/>
            <pc:sldMk cId="2626054179" sldId="46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22:06.265" v="361" actId="6549"/>
        <pc:sldMkLst>
          <pc:docMk/>
          <pc:sldMk cId="3146090132" sldId="467"/>
        </pc:sldMkLst>
        <pc:spChg chg="mod">
          <ac:chgData name="Premananda Indic" userId="8df63362-5d81-410c-ab6a-1b6fb842c75e" providerId="ADAL" clId="{2B60AA84-A017-4BBF-9CE2-FBD1B638B550}" dt="2022-01-16T16:22:06.265" v="361" actId="6549"/>
          <ac:spMkLst>
            <pc:docMk/>
            <pc:sldMk cId="3146090132" sldId="467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15:51.537" v="186" actId="47"/>
        <pc:sldMkLst>
          <pc:docMk/>
          <pc:sldMk cId="4032777684" sldId="468"/>
        </pc:sldMkLst>
      </pc:sldChg>
      <pc:sldChg chg="addSp delSp modSp mod">
        <pc:chgData name="Premananda Indic" userId="8df63362-5d81-410c-ab6a-1b6fb842c75e" providerId="ADAL" clId="{2B60AA84-A017-4BBF-9CE2-FBD1B638B550}" dt="2022-01-16T16:44:26.665" v="431" actId="255"/>
        <pc:sldMkLst>
          <pc:docMk/>
          <pc:sldMk cId="1971831875" sldId="476"/>
        </pc:sldMkLst>
        <pc:spChg chg="mod">
          <ac:chgData name="Premananda Indic" userId="8df63362-5d81-410c-ab6a-1b6fb842c75e" providerId="ADAL" clId="{2B60AA84-A017-4BBF-9CE2-FBD1B638B550}" dt="2022-01-16T16:44:26.665" v="431" actId="255"/>
          <ac:spMkLst>
            <pc:docMk/>
            <pc:sldMk cId="1971831875" sldId="476"/>
            <ac:spMk id="5" creationId="{03BBF3EE-5F4B-424D-AFD2-C951ABF894CF}"/>
          </ac:spMkLst>
        </pc:spChg>
        <pc:spChg chg="add del mod">
          <ac:chgData name="Premananda Indic" userId="8df63362-5d81-410c-ab6a-1b6fb842c75e" providerId="ADAL" clId="{2B60AA84-A017-4BBF-9CE2-FBD1B638B550}" dt="2022-01-16T16:41:52.704" v="409" actId="478"/>
          <ac:spMkLst>
            <pc:docMk/>
            <pc:sldMk cId="1971831875" sldId="476"/>
            <ac:spMk id="9" creationId="{26E77DF8-D104-4071-8B2F-EDB9897457CF}"/>
          </ac:spMkLst>
        </pc:spChg>
      </pc:sldChg>
      <pc:sldChg chg="modSp add del mod">
        <pc:chgData name="Premananda Indic" userId="8df63362-5d81-410c-ab6a-1b6fb842c75e" providerId="ADAL" clId="{2B60AA84-A017-4BBF-9CE2-FBD1B638B550}" dt="2022-01-16T16:18:41.609" v="236" actId="47"/>
        <pc:sldMkLst>
          <pc:docMk/>
          <pc:sldMk cId="3767787486" sldId="480"/>
        </pc:sldMkLst>
        <pc:spChg chg="mod">
          <ac:chgData name="Premananda Indic" userId="8df63362-5d81-410c-ab6a-1b6fb842c75e" providerId="ADAL" clId="{2B60AA84-A017-4BBF-9CE2-FBD1B638B550}" dt="2022-01-16T16:16:39.381" v="235" actId="20577"/>
          <ac:spMkLst>
            <pc:docMk/>
            <pc:sldMk cId="3767787486" sldId="480"/>
            <ac:spMk id="5" creationId="{03BBF3EE-5F4B-424D-AFD2-C951ABF894CF}"/>
          </ac:spMkLst>
        </pc:spChg>
      </pc:sldChg>
      <pc:sldChg chg="modSp add mod">
        <pc:chgData name="Premananda Indic" userId="8df63362-5d81-410c-ab6a-1b6fb842c75e" providerId="ADAL" clId="{2B60AA84-A017-4BBF-9CE2-FBD1B638B550}" dt="2022-01-16T16:23:13.821" v="364" actId="207"/>
        <pc:sldMkLst>
          <pc:docMk/>
          <pc:sldMk cId="3084363543" sldId="481"/>
        </pc:sldMkLst>
        <pc:spChg chg="mod">
          <ac:chgData name="Premananda Indic" userId="8df63362-5d81-410c-ab6a-1b6fb842c75e" providerId="ADAL" clId="{2B60AA84-A017-4BBF-9CE2-FBD1B638B550}" dt="2022-01-16T16:23:13.821" v="364" actId="207"/>
          <ac:spMkLst>
            <pc:docMk/>
            <pc:sldMk cId="3084363543" sldId="481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23:03.692" v="362" actId="47"/>
        <pc:sldMkLst>
          <pc:docMk/>
          <pc:sldMk cId="4032777684" sldId="481"/>
        </pc:sldMkLst>
      </pc:sldChg>
      <pc:sldChg chg="modSp add mod">
        <pc:chgData name="Premananda Indic" userId="8df63362-5d81-410c-ab6a-1b6fb842c75e" providerId="ADAL" clId="{2B60AA84-A017-4BBF-9CE2-FBD1B638B550}" dt="2022-01-16T16:36:42.680" v="398" actId="207"/>
        <pc:sldMkLst>
          <pc:docMk/>
          <pc:sldMk cId="1366277559" sldId="482"/>
        </pc:sldMkLst>
        <pc:spChg chg="mod">
          <ac:chgData name="Premananda Indic" userId="8df63362-5d81-410c-ab6a-1b6fb842c75e" providerId="ADAL" clId="{2B60AA84-A017-4BBF-9CE2-FBD1B638B550}" dt="2022-01-16T16:36:42.680" v="398" actId="207"/>
          <ac:spMkLst>
            <pc:docMk/>
            <pc:sldMk cId="1366277559" sldId="482"/>
            <ac:spMk id="5" creationId="{03BBF3EE-5F4B-424D-AFD2-C951ABF894CF}"/>
          </ac:spMkLst>
        </pc:spChg>
      </pc:sldChg>
      <pc:sldChg chg="modSp add mod ord">
        <pc:chgData name="Premananda Indic" userId="8df63362-5d81-410c-ab6a-1b6fb842c75e" providerId="ADAL" clId="{2B60AA84-A017-4BBF-9CE2-FBD1B638B550}" dt="2022-01-16T16:37:02.580" v="402" actId="207"/>
        <pc:sldMkLst>
          <pc:docMk/>
          <pc:sldMk cId="3211221576" sldId="483"/>
        </pc:sldMkLst>
        <pc:spChg chg="mod">
          <ac:chgData name="Premananda Indic" userId="8df63362-5d81-410c-ab6a-1b6fb842c75e" providerId="ADAL" clId="{2B60AA84-A017-4BBF-9CE2-FBD1B638B550}" dt="2022-01-16T16:37:02.580" v="402" actId="207"/>
          <ac:spMkLst>
            <pc:docMk/>
            <pc:sldMk cId="3211221576" sldId="483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45:34.831" v="432" actId="207"/>
        <pc:sldMkLst>
          <pc:docMk/>
          <pc:sldMk cId="1181652374" sldId="484"/>
        </pc:sldMkLst>
        <pc:spChg chg="mod">
          <ac:chgData name="Premananda Indic" userId="8df63362-5d81-410c-ab6a-1b6fb842c75e" providerId="ADAL" clId="{2B60AA84-A017-4BBF-9CE2-FBD1B638B550}" dt="2022-01-16T16:45:34.831" v="432" actId="207"/>
          <ac:spMkLst>
            <pc:docMk/>
            <pc:sldMk cId="1181652374" sldId="484"/>
            <ac:spMk id="5" creationId="{03BBF3EE-5F4B-424D-AFD2-C951ABF894CF}"/>
          </ac:spMkLst>
        </pc:spChg>
      </pc:sldChg>
      <pc:sldChg chg="del">
        <pc:chgData name="Premananda Indic" userId="8df63362-5d81-410c-ab6a-1b6fb842c75e" providerId="ADAL" clId="{2B60AA84-A017-4BBF-9CE2-FBD1B638B550}" dt="2022-01-16T16:51:32.242" v="477"/>
        <pc:sldMkLst>
          <pc:docMk/>
          <pc:sldMk cId="32073632" sldId="485"/>
        </pc:sldMkLst>
      </pc:sldChg>
      <pc:sldChg chg="modSp del mod ord">
        <pc:chgData name="Premananda Indic" userId="8df63362-5d81-410c-ab6a-1b6fb842c75e" providerId="ADAL" clId="{2B60AA84-A017-4BBF-9CE2-FBD1B638B550}" dt="2022-01-16T16:55:04.226" v="514" actId="47"/>
        <pc:sldMkLst>
          <pc:docMk/>
          <pc:sldMk cId="102490551" sldId="485"/>
        </pc:sldMkLst>
        <pc:spChg chg="mod">
          <ac:chgData name="Premananda Indic" userId="8df63362-5d81-410c-ab6a-1b6fb842c75e" providerId="ADAL" clId="{2B60AA84-A017-4BBF-9CE2-FBD1B638B550}" dt="2022-01-16T16:52:12.411" v="479" actId="207"/>
          <ac:spMkLst>
            <pc:docMk/>
            <pc:sldMk cId="102490551" sldId="485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3:12.799" v="482" actId="207"/>
        <pc:sldMkLst>
          <pc:docMk/>
          <pc:sldMk cId="1680631646" sldId="486"/>
        </pc:sldMkLst>
        <pc:spChg chg="mod">
          <ac:chgData name="Premananda Indic" userId="8df63362-5d81-410c-ab6a-1b6fb842c75e" providerId="ADAL" clId="{2B60AA84-A017-4BBF-9CE2-FBD1B638B550}" dt="2022-01-16T16:53:12.799" v="482" actId="207"/>
          <ac:spMkLst>
            <pc:docMk/>
            <pc:sldMk cId="1680631646" sldId="486"/>
            <ac:spMk id="5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16T16:55:48.755" v="518" actId="207"/>
        <pc:sldMkLst>
          <pc:docMk/>
          <pc:sldMk cId="298153517" sldId="487"/>
        </pc:sldMkLst>
        <pc:spChg chg="mod">
          <ac:chgData name="Premananda Indic" userId="8df63362-5d81-410c-ab6a-1b6fb842c75e" providerId="ADAL" clId="{2B60AA84-A017-4BBF-9CE2-FBD1B638B550}" dt="2022-01-16T16:55:48.755" v="518" actId="207"/>
          <ac:spMkLst>
            <pc:docMk/>
            <pc:sldMk cId="298153517" sldId="487"/>
            <ac:spMk id="5" creationId="{03BBF3EE-5F4B-424D-AFD2-C951ABF894CF}"/>
          </ac:spMkLst>
        </pc:spChg>
      </pc:sldChg>
      <pc:sldChg chg="addSp modSp mod">
        <pc:chgData name="Premananda Indic" userId="8df63362-5d81-410c-ab6a-1b6fb842c75e" providerId="ADAL" clId="{2B60AA84-A017-4BBF-9CE2-FBD1B638B550}" dt="2022-01-16T17:01:21.736" v="552" actId="1076"/>
        <pc:sldMkLst>
          <pc:docMk/>
          <pc:sldMk cId="693026677" sldId="488"/>
        </pc:sldMkLst>
        <pc:spChg chg="mod">
          <ac:chgData name="Premananda Indic" userId="8df63362-5d81-410c-ab6a-1b6fb842c75e" providerId="ADAL" clId="{2B60AA84-A017-4BBF-9CE2-FBD1B638B550}" dt="2022-01-16T16:57:11.433" v="529" actId="20577"/>
          <ac:spMkLst>
            <pc:docMk/>
            <pc:sldMk cId="693026677" sldId="488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16T17:01:21.736" v="552" actId="1076"/>
          <ac:spMkLst>
            <pc:docMk/>
            <pc:sldMk cId="693026677" sldId="488"/>
            <ac:spMk id="6" creationId="{9CDA5011-685D-4387-B653-06AB5F379380}"/>
          </ac:spMkLst>
        </pc:spChg>
      </pc:sldChg>
      <pc:sldChg chg="modSp mod">
        <pc:chgData name="Premananda Indic" userId="8df63362-5d81-410c-ab6a-1b6fb842c75e" providerId="ADAL" clId="{2B60AA84-A017-4BBF-9CE2-FBD1B638B550}" dt="2022-01-27T00:50:50.402" v="699" actId="20577"/>
        <pc:sldMkLst>
          <pc:docMk/>
          <pc:sldMk cId="3026134107" sldId="489"/>
        </pc:sldMkLst>
        <pc:spChg chg="mod">
          <ac:chgData name="Premananda Indic" userId="8df63362-5d81-410c-ab6a-1b6fb842c75e" providerId="ADAL" clId="{2B60AA84-A017-4BBF-9CE2-FBD1B638B550}" dt="2022-01-16T16:57:25.087" v="536" actId="20577"/>
          <ac:spMkLst>
            <pc:docMk/>
            <pc:sldMk cId="3026134107" sldId="489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50:50.402" v="699" actId="20577"/>
          <ac:spMkLst>
            <pc:docMk/>
            <pc:sldMk cId="3026134107" sldId="489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0:43:28.898" v="584" actId="20577"/>
          <ac:spMkLst>
            <pc:docMk/>
            <pc:sldMk cId="3026134107" sldId="489"/>
            <ac:spMk id="7" creationId="{03BBF3EE-5F4B-424D-AFD2-C951ABF894CF}"/>
          </ac:spMkLst>
        </pc:spChg>
      </pc:sldChg>
      <pc:sldChg chg="modSp mod">
        <pc:chgData name="Premananda Indic" userId="8df63362-5d81-410c-ab6a-1b6fb842c75e" providerId="ADAL" clId="{2B60AA84-A017-4BBF-9CE2-FBD1B638B550}" dt="2022-01-27T01:23:31.739" v="835" actId="1076"/>
        <pc:sldMkLst>
          <pc:docMk/>
          <pc:sldMk cId="827183573" sldId="490"/>
        </pc:sldMkLst>
        <pc:spChg chg="mod">
          <ac:chgData name="Premananda Indic" userId="8df63362-5d81-410c-ab6a-1b6fb842c75e" providerId="ADAL" clId="{2B60AA84-A017-4BBF-9CE2-FBD1B638B550}" dt="2022-01-16T17:00:24.149" v="543" actId="20577"/>
          <ac:spMkLst>
            <pc:docMk/>
            <pc:sldMk cId="827183573" sldId="490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0:45:09.827" v="620" actId="20577"/>
          <ac:spMkLst>
            <pc:docMk/>
            <pc:sldMk cId="827183573" sldId="490"/>
            <ac:spMk id="7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2:04.519" v="800" actId="20577"/>
          <ac:spMkLst>
            <pc:docMk/>
            <pc:sldMk cId="827183573" sldId="490"/>
            <ac:spMk id="8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27.917" v="834" actId="1076"/>
          <ac:spMkLst>
            <pc:docMk/>
            <pc:sldMk cId="827183573" sldId="490"/>
            <ac:spMk id="9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3:31.739" v="835" actId="1076"/>
          <ac:spMkLst>
            <pc:docMk/>
            <pc:sldMk cId="827183573" sldId="490"/>
            <ac:spMk id="10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2.581" v="816" actId="1076"/>
          <ac:spMkLst>
            <pc:docMk/>
            <pc:sldMk cId="827183573" sldId="490"/>
            <ac:spMk id="11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58.030" v="817" actId="1076"/>
          <ac:spMkLst>
            <pc:docMk/>
            <pc:sldMk cId="827183573" sldId="490"/>
            <ac:spMk id="13" creationId="{00000000-0000-0000-0000-000000000000}"/>
          </ac:spMkLst>
        </pc:spChg>
        <pc:spChg chg="mod">
          <ac:chgData name="Premananda Indic" userId="8df63362-5d81-410c-ab6a-1b6fb842c75e" providerId="ADAL" clId="{2B60AA84-A017-4BBF-9CE2-FBD1B638B550}" dt="2022-01-27T01:22:41.436" v="814" actId="1076"/>
          <ac:spMkLst>
            <pc:docMk/>
            <pc:sldMk cId="827183573" sldId="490"/>
            <ac:spMk id="19" creationId="{C157252C-9E7B-47FC-9F5C-2AEC1829FFC8}"/>
          </ac:spMkLst>
        </pc:spChg>
        <pc:graphicFrameChg chg="modGraphic">
          <ac:chgData name="Premananda Indic" userId="8df63362-5d81-410c-ab6a-1b6fb842c75e" providerId="ADAL" clId="{2B60AA84-A017-4BBF-9CE2-FBD1B638B550}" dt="2022-01-27T01:23:12.731" v="833" actId="20577"/>
          <ac:graphicFrameMkLst>
            <pc:docMk/>
            <pc:sldMk cId="827183573" sldId="490"/>
            <ac:graphicFrameMk id="6" creationId="{00000000-0000-0000-0000-000000000000}"/>
          </ac:graphicFrameMkLst>
        </pc:graphicFrameChg>
      </pc:sldChg>
      <pc:sldChg chg="addSp modSp mod">
        <pc:chgData name="Premananda Indic" userId="8df63362-5d81-410c-ab6a-1b6fb842c75e" providerId="ADAL" clId="{2B60AA84-A017-4BBF-9CE2-FBD1B638B550}" dt="2022-01-27T00:48:21.122" v="687" actId="207"/>
        <pc:sldMkLst>
          <pc:docMk/>
          <pc:sldMk cId="3958617609" sldId="491"/>
        </pc:sldMkLst>
        <pc:spChg chg="mod">
          <ac:chgData name="Premananda Indic" userId="8df63362-5d81-410c-ab6a-1b6fb842c75e" providerId="ADAL" clId="{2B60AA84-A017-4BBF-9CE2-FBD1B638B550}" dt="2022-01-16T17:00:31.007" v="550" actId="20577"/>
          <ac:spMkLst>
            <pc:docMk/>
            <pc:sldMk cId="3958617609" sldId="491"/>
            <ac:spMk id="4" creationId="{64882057-D6D3-4EF3-8C3B-6200CB35023D}"/>
          </ac:spMkLst>
        </pc:spChg>
        <pc:spChg chg="add mod">
          <ac:chgData name="Premananda Indic" userId="8df63362-5d81-410c-ab6a-1b6fb842c75e" providerId="ADAL" clId="{2B60AA84-A017-4BBF-9CE2-FBD1B638B550}" dt="2022-01-27T00:46:54.304" v="662" actId="14100"/>
          <ac:spMkLst>
            <pc:docMk/>
            <pc:sldMk cId="3958617609" sldId="491"/>
            <ac:spMk id="6" creationId="{535AC22B-91DA-4EE6-B59A-AB89082396B8}"/>
          </ac:spMkLst>
        </pc:spChg>
        <pc:spChg chg="add mod">
          <ac:chgData name="Premananda Indic" userId="8df63362-5d81-410c-ab6a-1b6fb842c75e" providerId="ADAL" clId="{2B60AA84-A017-4BBF-9CE2-FBD1B638B550}" dt="2022-01-27T00:48:21.122" v="687" actId="207"/>
          <ac:spMkLst>
            <pc:docMk/>
            <pc:sldMk cId="3958617609" sldId="491"/>
            <ac:spMk id="8" creationId="{18DBE913-6910-4B86-AC78-03E47E0A1734}"/>
          </ac:spMkLst>
        </pc:spChg>
      </pc:sldChg>
      <pc:sldChg chg="addSp delSp modSp add mod">
        <pc:chgData name="Premananda Indic" userId="8df63362-5d81-410c-ab6a-1b6fb842c75e" providerId="ADAL" clId="{2B60AA84-A017-4BBF-9CE2-FBD1B638B550}" dt="2022-01-27T01:19:55.235" v="783" actId="20577"/>
        <pc:sldMkLst>
          <pc:docMk/>
          <pc:sldMk cId="4095428599" sldId="492"/>
        </pc:sldMkLst>
        <pc:spChg chg="mod">
          <ac:chgData name="Premananda Indic" userId="8df63362-5d81-410c-ab6a-1b6fb842c75e" providerId="ADAL" clId="{2B60AA84-A017-4BBF-9CE2-FBD1B638B550}" dt="2022-01-27T00:42:49.364" v="569" actId="6549"/>
          <ac:spMkLst>
            <pc:docMk/>
            <pc:sldMk cId="4095428599" sldId="492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0:39:32.830" v="554" actId="478"/>
          <ac:spMkLst>
            <pc:docMk/>
            <pc:sldMk cId="4095428599" sldId="492"/>
            <ac:spMk id="6" creationId="{9CDA5011-685D-4387-B653-06AB5F379380}"/>
          </ac:spMkLst>
        </pc:spChg>
        <pc:spChg chg="mod">
          <ac:chgData name="Premananda Indic" userId="8df63362-5d81-410c-ab6a-1b6fb842c75e" providerId="ADAL" clId="{2B60AA84-A017-4BBF-9CE2-FBD1B638B550}" dt="2022-01-27T01:19:55.235" v="783" actId="20577"/>
          <ac:spMkLst>
            <pc:docMk/>
            <pc:sldMk cId="4095428599" sldId="492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0:42:42.206" v="568" actId="1076"/>
          <ac:picMkLst>
            <pc:docMk/>
            <pc:sldMk cId="4095428599" sldId="492"/>
            <ac:picMk id="3" creationId="{7610DA4E-9DA4-4387-81F1-B62197A6FB6D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0:24.380" v="787" actId="20577"/>
        <pc:sldMkLst>
          <pc:docMk/>
          <pc:sldMk cId="3012308944" sldId="493"/>
        </pc:sldMkLst>
        <pc:spChg chg="mod">
          <ac:chgData name="Premananda Indic" userId="8df63362-5d81-410c-ab6a-1b6fb842c75e" providerId="ADAL" clId="{2B60AA84-A017-4BBF-9CE2-FBD1B638B550}" dt="2022-01-27T00:48:42.211" v="689" actId="6549"/>
          <ac:spMkLst>
            <pc:docMk/>
            <pc:sldMk cId="3012308944" sldId="493"/>
            <ac:spMk id="5" creationId="{03BBF3EE-5F4B-424D-AFD2-C951ABF894CF}"/>
          </ac:spMkLst>
        </pc:spChg>
        <pc:spChg chg="mod">
          <ac:chgData name="Premananda Indic" userId="8df63362-5d81-410c-ab6a-1b6fb842c75e" providerId="ADAL" clId="{2B60AA84-A017-4BBF-9CE2-FBD1B638B550}" dt="2022-01-27T01:20:24.380" v="787" actId="20577"/>
          <ac:spMkLst>
            <pc:docMk/>
            <pc:sldMk cId="3012308944" sldId="493"/>
            <ac:spMk id="7" creationId="{03BBF3EE-5F4B-424D-AFD2-C951ABF894CF}"/>
          </ac:spMkLst>
        </pc:spChg>
        <pc:picChg chg="add mod">
          <ac:chgData name="Premananda Indic" userId="8df63362-5d81-410c-ab6a-1b6fb842c75e" providerId="ADAL" clId="{2B60AA84-A017-4BBF-9CE2-FBD1B638B550}" dt="2022-01-27T01:09:55.050" v="732" actId="1076"/>
          <ac:picMkLst>
            <pc:docMk/>
            <pc:sldMk cId="3012308944" sldId="493"/>
            <ac:picMk id="3" creationId="{C5B7B3AF-7567-4445-B5A6-7E8A7C54A361}"/>
          </ac:picMkLst>
        </pc:picChg>
      </pc:sldChg>
      <pc:sldChg chg="addSp delSp modSp add mod setBg">
        <pc:chgData name="Premananda Indic" userId="8df63362-5d81-410c-ab6a-1b6fb842c75e" providerId="ADAL" clId="{2B60AA84-A017-4BBF-9CE2-FBD1B638B550}" dt="2022-01-27T01:04:23.259" v="730" actId="14100"/>
        <pc:sldMkLst>
          <pc:docMk/>
          <pc:sldMk cId="773601454" sldId="494"/>
        </pc:sldMkLst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5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1.130" v="710" actId="478"/>
          <ac:spMkLst>
            <pc:docMk/>
            <pc:sldMk cId="773601454" sldId="494"/>
            <ac:spMk id="6" creationId="{535AC22B-91DA-4EE6-B59A-AB89082396B8}"/>
          </ac:spMkLst>
        </pc:spChg>
        <pc:spChg chg="mod ord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03:36.275" v="712" actId="478"/>
          <ac:spMkLst>
            <pc:docMk/>
            <pc:sldMk cId="773601454" sldId="494"/>
            <ac:spMk id="8" creationId="{18DBE913-6910-4B86-AC78-03E47E0A1734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5" creationId="{44CC594A-A820-450F-B363-C19201FCFEC6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7" creationId="{59FAB3DA-E9ED-4574-ABCC-378BC0FF1BBC}"/>
          </ac:spMkLst>
        </pc:spChg>
        <pc:spChg chg="add del">
          <ac:chgData name="Premananda Indic" userId="8df63362-5d81-410c-ab6a-1b6fb842c75e" providerId="ADAL" clId="{2B60AA84-A017-4BBF-9CE2-FBD1B638B550}" dt="2022-01-27T01:04:17.070" v="729" actId="26606"/>
          <ac:spMkLst>
            <pc:docMk/>
            <pc:sldMk cId="773601454" sldId="494"/>
            <ac:spMk id="19" creationId="{53B8D6B0-55D6-48DC-86D8-FD95D5F118AB}"/>
          </ac:spMkLst>
        </pc:spChg>
        <pc:picChg chg="del">
          <ac:chgData name="Premananda Indic" userId="8df63362-5d81-410c-ab6a-1b6fb842c75e" providerId="ADAL" clId="{2B60AA84-A017-4BBF-9CE2-FBD1B638B550}" dt="2022-01-27T01:03:27.456" v="709" actId="478"/>
          <ac:picMkLst>
            <pc:docMk/>
            <pc:sldMk cId="773601454" sldId="494"/>
            <ac:picMk id="2" creationId="{00000000-0000-0000-0000-000000000000}"/>
          </ac:picMkLst>
        </pc:picChg>
        <pc:picChg chg="del">
          <ac:chgData name="Premananda Indic" userId="8df63362-5d81-410c-ab6a-1b6fb842c75e" providerId="ADAL" clId="{2B60AA84-A017-4BBF-9CE2-FBD1B638B550}" dt="2022-01-27T01:03:33.040" v="711" actId="478"/>
          <ac:picMkLst>
            <pc:docMk/>
            <pc:sldMk cId="773601454" sldId="494"/>
            <ac:picMk id="3" creationId="{00000000-0000-0000-0000-000000000000}"/>
          </ac:picMkLst>
        </pc:picChg>
        <pc:picChg chg="add mod">
          <ac:chgData name="Premananda Indic" userId="8df63362-5d81-410c-ab6a-1b6fb842c75e" providerId="ADAL" clId="{2B60AA84-A017-4BBF-9CE2-FBD1B638B550}" dt="2022-01-27T01:04:23.259" v="730" actId="14100"/>
          <ac:picMkLst>
            <pc:docMk/>
            <pc:sldMk cId="773601454" sldId="494"/>
            <ac:picMk id="10" creationId="{ADC452CC-14B5-41B5-BD18-462530BC3768}"/>
          </ac:picMkLst>
        </pc:picChg>
      </pc:sldChg>
      <pc:sldChg chg="addSp delSp modSp mod">
        <pc:chgData name="Premananda Indic" userId="8df63362-5d81-410c-ab6a-1b6fb842c75e" providerId="ADAL" clId="{2B60AA84-A017-4BBF-9CE2-FBD1B638B550}" dt="2022-01-27T18:01:13.298" v="855" actId="207"/>
        <pc:sldMkLst>
          <pc:docMk/>
          <pc:sldMk cId="1524738034" sldId="495"/>
        </pc:sldMkLst>
        <pc:spChg chg="mod">
          <ac:chgData name="Premananda Indic" userId="8df63362-5d81-410c-ab6a-1b6fb842c75e" providerId="ADAL" clId="{2B60AA84-A017-4BBF-9CE2-FBD1B638B550}" dt="2022-01-27T01:10:18.100" v="734" actId="20577"/>
          <ac:spMkLst>
            <pc:docMk/>
            <pc:sldMk cId="1524738034" sldId="495"/>
            <ac:spMk id="4" creationId="{64882057-D6D3-4EF3-8C3B-6200CB35023D}"/>
          </ac:spMkLst>
        </pc:spChg>
        <pc:spChg chg="mod">
          <ac:chgData name="Premananda Indic" userId="8df63362-5d81-410c-ab6a-1b6fb842c75e" providerId="ADAL" clId="{2B60AA84-A017-4BBF-9CE2-FBD1B638B550}" dt="2022-01-27T01:11:14.987" v="777" actId="6549"/>
          <ac:spMkLst>
            <pc:docMk/>
            <pc:sldMk cId="1524738034" sldId="495"/>
            <ac:spMk id="5" creationId="{03BBF3EE-5F4B-424D-AFD2-C951ABF894CF}"/>
          </ac:spMkLst>
        </pc:spChg>
        <pc:spChg chg="add mod">
          <ac:chgData name="Premananda Indic" userId="8df63362-5d81-410c-ab6a-1b6fb842c75e" providerId="ADAL" clId="{2B60AA84-A017-4BBF-9CE2-FBD1B638B550}" dt="2022-01-27T18:01:13.298" v="855" actId="207"/>
          <ac:spMkLst>
            <pc:docMk/>
            <pc:sldMk cId="1524738034" sldId="495"/>
            <ac:spMk id="6" creationId="{B039B377-B3D7-413A-B1F8-1103669B98C2}"/>
          </ac:spMkLst>
        </pc:spChg>
        <pc:spChg chg="mod">
          <ac:chgData name="Premananda Indic" userId="8df63362-5d81-410c-ab6a-1b6fb842c75e" providerId="ADAL" clId="{2B60AA84-A017-4BBF-9CE2-FBD1B638B550}" dt="2022-01-27T01:10:45.761" v="772" actId="20577"/>
          <ac:spMkLst>
            <pc:docMk/>
            <pc:sldMk cId="1524738034" sldId="495"/>
            <ac:spMk id="7" creationId="{03BBF3EE-5F4B-424D-AFD2-C951ABF894CF}"/>
          </ac:spMkLst>
        </pc:spChg>
        <pc:spChg chg="del">
          <ac:chgData name="Premananda Indic" userId="8df63362-5d81-410c-ab6a-1b6fb842c75e" providerId="ADAL" clId="{2B60AA84-A017-4BBF-9CE2-FBD1B638B550}" dt="2022-01-27T01:11:02.190" v="775" actId="478"/>
          <ac:spMkLst>
            <pc:docMk/>
            <pc:sldMk cId="1524738034" sldId="495"/>
            <ac:spMk id="8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9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0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1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3" creationId="{00000000-0000-0000-0000-000000000000}"/>
          </ac:spMkLst>
        </pc:spChg>
        <pc:spChg chg="del">
          <ac:chgData name="Premananda Indic" userId="8df63362-5d81-410c-ab6a-1b6fb842c75e" providerId="ADAL" clId="{2B60AA84-A017-4BBF-9CE2-FBD1B638B550}" dt="2022-01-27T01:10:52.800" v="773" actId="478"/>
          <ac:spMkLst>
            <pc:docMk/>
            <pc:sldMk cId="1524738034" sldId="495"/>
            <ac:spMk id="14" creationId="{00000000-0000-0000-0000-000000000000}"/>
          </ac:spMkLst>
        </pc:spChg>
        <pc:spChg chg="add del">
          <ac:chgData name="Premananda Indic" userId="8df63362-5d81-410c-ab6a-1b6fb842c75e" providerId="ADAL" clId="{2B60AA84-A017-4BBF-9CE2-FBD1B638B550}" dt="2022-01-27T01:16:38.686" v="779" actId="478"/>
          <ac:spMkLst>
            <pc:docMk/>
            <pc:sldMk cId="1524738034" sldId="495"/>
            <ac:spMk id="15" creationId="{D6D4926E-652B-46E1-BA94-1F8A7E0E7DFB}"/>
          </ac:spMkLst>
        </pc:spChg>
        <pc:spChg chg="del">
          <ac:chgData name="Premananda Indic" userId="8df63362-5d81-410c-ab6a-1b6fb842c75e" providerId="ADAL" clId="{2B60AA84-A017-4BBF-9CE2-FBD1B638B550}" dt="2022-01-27T01:10:58.476" v="774" actId="478"/>
          <ac:spMkLst>
            <pc:docMk/>
            <pc:sldMk cId="1524738034" sldId="495"/>
            <ac:spMk id="19" creationId="{C157252C-9E7B-47FC-9F5C-2AEC1829FFC8}"/>
          </ac:spMkLst>
        </pc:spChg>
        <pc:graphicFrameChg chg="del">
          <ac:chgData name="Premananda Indic" userId="8df63362-5d81-410c-ab6a-1b6fb842c75e" providerId="ADAL" clId="{2B60AA84-A017-4BBF-9CE2-FBD1B638B550}" dt="2022-01-27T01:10:58.476" v="774" actId="478"/>
          <ac:graphicFrameMkLst>
            <pc:docMk/>
            <pc:sldMk cId="1524738034" sldId="495"/>
            <ac:graphicFrameMk id="6" creationId="{00000000-0000-0000-0000-000000000000}"/>
          </ac:graphicFrameMkLst>
        </pc:graphicFrameChg>
        <pc:picChg chg="add del mod">
          <ac:chgData name="Premananda Indic" userId="8df63362-5d81-410c-ab6a-1b6fb842c75e" providerId="ADAL" clId="{2B60AA84-A017-4BBF-9CE2-FBD1B638B550}" dt="2022-01-27T18:00:27.194" v="838" actId="478"/>
          <ac:picMkLst>
            <pc:docMk/>
            <pc:sldMk cId="1524738034" sldId="495"/>
            <ac:picMk id="3" creationId="{45824580-D579-47CE-A946-61998FE6F58A}"/>
          </ac:picMkLst>
        </pc:picChg>
      </pc:sldChg>
      <pc:sldChg chg="addSp modSp add mod">
        <pc:chgData name="Premananda Indic" userId="8df63362-5d81-410c-ab6a-1b6fb842c75e" providerId="ADAL" clId="{2B60AA84-A017-4BBF-9CE2-FBD1B638B550}" dt="2022-01-27T01:21:10.650" v="794" actId="207"/>
        <pc:sldMkLst>
          <pc:docMk/>
          <pc:sldMk cId="3335870363" sldId="496"/>
        </pc:sldMkLst>
        <pc:spChg chg="add mod">
          <ac:chgData name="Premananda Indic" userId="8df63362-5d81-410c-ab6a-1b6fb842c75e" providerId="ADAL" clId="{2B60AA84-A017-4BBF-9CE2-FBD1B638B550}" dt="2022-01-27T01:21:10.650" v="794" actId="207"/>
          <ac:spMkLst>
            <pc:docMk/>
            <pc:sldMk cId="3335870363" sldId="496"/>
            <ac:spMk id="2" creationId="{356DD166-F947-46D8-A103-866A32C63E3C}"/>
          </ac:spMkLst>
        </pc:spChg>
      </pc:sldChg>
      <pc:sldChg chg="addSp modSp add">
        <pc:chgData name="Premananda Indic" userId="8df63362-5d81-410c-ab6a-1b6fb842c75e" providerId="ADAL" clId="{2B60AA84-A017-4BBF-9CE2-FBD1B638B550}" dt="2022-01-27T01:21:29.464" v="796"/>
        <pc:sldMkLst>
          <pc:docMk/>
          <pc:sldMk cId="2959874408" sldId="497"/>
        </pc:sldMkLst>
        <pc:spChg chg="add mod">
          <ac:chgData name="Premananda Indic" userId="8df63362-5d81-410c-ab6a-1b6fb842c75e" providerId="ADAL" clId="{2B60AA84-A017-4BBF-9CE2-FBD1B638B550}" dt="2022-01-27T01:21:29.464" v="796"/>
          <ac:spMkLst>
            <pc:docMk/>
            <pc:sldMk cId="2959874408" sldId="497"/>
            <ac:spMk id="6" creationId="{A811C9B7-3F21-4CD4-B7E3-0C608A09C6AE}"/>
          </ac:spMkLst>
        </pc:spChg>
      </pc:sldChg>
      <pc:sldChg chg="add">
        <pc:chgData name="Premananda Indic" userId="8df63362-5d81-410c-ab6a-1b6fb842c75e" providerId="ADAL" clId="{2B60AA84-A017-4BBF-9CE2-FBD1B638B550}" dt="2022-01-27T17:59:51.150" v="836"/>
        <pc:sldMkLst>
          <pc:docMk/>
          <pc:sldMk cId="2647840466" sldId="498"/>
        </pc:sldMkLst>
      </pc:sldChg>
    </pc:docChg>
  </pc:docChgLst>
  <pc:docChgLst>
    <pc:chgData name="Premananda Indic" userId="28f79af8-874d-423c-8f62-f90058d8c0ae" providerId="ADAL" clId="{8D7BB4E8-1BBE-44DB-BE8B-6DDF1D23B511}"/>
    <pc:docChg chg="custSel delSld modSld">
      <pc:chgData name="Premananda Indic" userId="28f79af8-874d-423c-8f62-f90058d8c0ae" providerId="ADAL" clId="{8D7BB4E8-1BBE-44DB-BE8B-6DDF1D23B511}" dt="2024-01-25T23:20:38.511" v="16" actId="931"/>
      <pc:docMkLst>
        <pc:docMk/>
      </pc:docMkLst>
      <pc:sldChg chg="addSp delSp modSp mod">
        <pc:chgData name="Premananda Indic" userId="28f79af8-874d-423c-8f62-f90058d8c0ae" providerId="ADAL" clId="{8D7BB4E8-1BBE-44DB-BE8B-6DDF1D23B511}" dt="2024-01-25T18:12:14.904" v="3" actId="14100"/>
        <pc:sldMkLst>
          <pc:docMk/>
          <pc:sldMk cId="688130856" sldId="256"/>
        </pc:sldMkLst>
        <pc:picChg chg="add mod">
          <ac:chgData name="Premananda Indic" userId="28f79af8-874d-423c-8f62-f90058d8c0ae" providerId="ADAL" clId="{8D7BB4E8-1BBE-44DB-BE8B-6DDF1D23B511}" dt="2024-01-25T18:12:14.904" v="3" actId="14100"/>
          <ac:picMkLst>
            <pc:docMk/>
            <pc:sldMk cId="688130856" sldId="256"/>
            <ac:picMk id="5" creationId="{19C30F02-ACF8-F4B9-5D17-AC215B49061E}"/>
          </ac:picMkLst>
        </pc:picChg>
        <pc:picChg chg="del">
          <ac:chgData name="Premananda Indic" userId="28f79af8-874d-423c-8f62-f90058d8c0ae" providerId="ADAL" clId="{8D7BB4E8-1BBE-44DB-BE8B-6DDF1D23B511}" dt="2024-01-25T18:10:26.278" v="1" actId="478"/>
          <ac:picMkLst>
            <pc:docMk/>
            <pc:sldMk cId="688130856" sldId="256"/>
            <ac:picMk id="10" creationId="{00000000-0000-0000-0000-000000000000}"/>
          </ac:picMkLst>
        </pc:picChg>
        <pc:picChg chg="del">
          <ac:chgData name="Premananda Indic" userId="28f79af8-874d-423c-8f62-f90058d8c0ae" providerId="ADAL" clId="{8D7BB4E8-1BBE-44DB-BE8B-6DDF1D23B511}" dt="2024-01-25T18:10:23.468" v="0" actId="478"/>
          <ac:picMkLst>
            <pc:docMk/>
            <pc:sldMk cId="688130856" sldId="256"/>
            <ac:picMk id="11" creationId="{0AA472BC-2480-4833-830D-2A87D1C4AD77}"/>
          </ac:picMkLst>
        </pc:picChg>
      </pc:sldChg>
      <pc:sldChg chg="delSp del mod">
        <pc:chgData name="Premananda Indic" userId="28f79af8-874d-423c-8f62-f90058d8c0ae" providerId="ADAL" clId="{8D7BB4E8-1BBE-44DB-BE8B-6DDF1D23B511}" dt="2024-01-25T18:15:45.558" v="10" actId="47"/>
        <pc:sldMkLst>
          <pc:docMk/>
          <pc:sldMk cId="3897426031" sldId="291"/>
        </pc:sldMkLst>
        <pc:spChg chg="del">
          <ac:chgData name="Premananda Indic" userId="28f79af8-874d-423c-8f62-f90058d8c0ae" providerId="ADAL" clId="{8D7BB4E8-1BBE-44DB-BE8B-6DDF1D23B511}" dt="2024-01-25T18:15:15.735" v="8" actId="21"/>
          <ac:spMkLst>
            <pc:docMk/>
            <pc:sldMk cId="3897426031" sldId="291"/>
            <ac:spMk id="27" creationId="{00000000-0000-0000-0000-000000000000}"/>
          </ac:spMkLst>
        </pc:spChg>
        <pc:grpChg chg="del">
          <ac:chgData name="Premananda Indic" userId="28f79af8-874d-423c-8f62-f90058d8c0ae" providerId="ADAL" clId="{8D7BB4E8-1BBE-44DB-BE8B-6DDF1D23B511}" dt="2024-01-25T18:15:05.208" v="7" actId="478"/>
          <ac:grpSpMkLst>
            <pc:docMk/>
            <pc:sldMk cId="3897426031" sldId="291"/>
            <ac:grpSpMk id="12" creationId="{00000000-0000-0000-0000-000000000000}"/>
          </ac:grpSpMkLst>
        </pc:grpChg>
        <pc:grpChg chg="del">
          <ac:chgData name="Premananda Indic" userId="28f79af8-874d-423c-8f62-f90058d8c0ae" providerId="ADAL" clId="{8D7BB4E8-1BBE-44DB-BE8B-6DDF1D23B511}" dt="2024-01-25T18:14:59.918" v="6" actId="478"/>
          <ac:grpSpMkLst>
            <pc:docMk/>
            <pc:sldMk cId="3897426031" sldId="291"/>
            <ac:grpSpMk id="24" creationId="{00000000-0000-0000-0000-000000000000}"/>
          </ac:grpSpMkLst>
        </pc:grpChg>
        <pc:grpChg chg="del">
          <ac:chgData name="Premananda Indic" userId="28f79af8-874d-423c-8f62-f90058d8c0ae" providerId="ADAL" clId="{8D7BB4E8-1BBE-44DB-BE8B-6DDF1D23B511}" dt="2024-01-25T18:14:53.922" v="5" actId="478"/>
          <ac:grpSpMkLst>
            <pc:docMk/>
            <pc:sldMk cId="3897426031" sldId="291"/>
            <ac:grpSpMk id="29" creationId="{00000000-0000-0000-0000-000000000000}"/>
          </ac:grpSpMkLst>
        </pc:grpChg>
      </pc:sldChg>
      <pc:sldChg chg="addSp delSp modSp mod">
        <pc:chgData name="Premananda Indic" userId="28f79af8-874d-423c-8f62-f90058d8c0ae" providerId="ADAL" clId="{8D7BB4E8-1BBE-44DB-BE8B-6DDF1D23B511}" dt="2024-01-25T23:20:38.511" v="16" actId="931"/>
        <pc:sldMkLst>
          <pc:docMk/>
          <pc:sldMk cId="773601454" sldId="494"/>
        </pc:sldMkLst>
        <pc:picChg chg="add mod">
          <ac:chgData name="Premananda Indic" userId="28f79af8-874d-423c-8f62-f90058d8c0ae" providerId="ADAL" clId="{8D7BB4E8-1BBE-44DB-BE8B-6DDF1D23B511}" dt="2024-01-25T23:20:38.511" v="16" actId="931"/>
          <ac:picMkLst>
            <pc:docMk/>
            <pc:sldMk cId="773601454" sldId="494"/>
            <ac:picMk id="3" creationId="{04D9BE9C-EEF6-B178-C810-1FB16095DBC5}"/>
          </ac:picMkLst>
        </pc:picChg>
        <pc:picChg chg="del">
          <ac:chgData name="Premananda Indic" userId="28f79af8-874d-423c-8f62-f90058d8c0ae" providerId="ADAL" clId="{8D7BB4E8-1BBE-44DB-BE8B-6DDF1D23B511}" dt="2024-01-25T23:20:17.339" v="15" actId="478"/>
          <ac:picMkLst>
            <pc:docMk/>
            <pc:sldMk cId="773601454" sldId="494"/>
            <ac:picMk id="10" creationId="{ADC452CC-14B5-41B5-BD18-462530BC3768}"/>
          </ac:picMkLst>
        </pc:picChg>
      </pc:sldChg>
      <pc:sldChg chg="del">
        <pc:chgData name="Premananda Indic" userId="28f79af8-874d-423c-8f62-f90058d8c0ae" providerId="ADAL" clId="{8D7BB4E8-1BBE-44DB-BE8B-6DDF1D23B511}" dt="2024-01-25T23:20:02.821" v="13" actId="47"/>
        <pc:sldMkLst>
          <pc:docMk/>
          <pc:sldMk cId="1524738034" sldId="495"/>
        </pc:sldMkLst>
      </pc:sldChg>
      <pc:sldChg chg="del">
        <pc:chgData name="Premananda Indic" userId="28f79af8-874d-423c-8f62-f90058d8c0ae" providerId="ADAL" clId="{8D7BB4E8-1BBE-44DB-BE8B-6DDF1D23B511}" dt="2024-01-25T23:20:04.726" v="14" actId="47"/>
        <pc:sldMkLst>
          <pc:docMk/>
          <pc:sldMk cId="2647840466" sldId="498"/>
        </pc:sldMkLst>
      </pc:sldChg>
      <pc:sldChg chg="addSp delSp modSp mod delDesignElem">
        <pc:chgData name="Premananda Indic" userId="28f79af8-874d-423c-8f62-f90058d8c0ae" providerId="ADAL" clId="{8D7BB4E8-1BBE-44DB-BE8B-6DDF1D23B511}" dt="2024-01-25T18:16:00.166" v="12" actId="21"/>
        <pc:sldMkLst>
          <pc:docMk/>
          <pc:sldMk cId="2668569197" sldId="556"/>
        </pc:sldMkLst>
        <pc:spChg chg="del">
          <ac:chgData name="Premananda Indic" userId="28f79af8-874d-423c-8f62-f90058d8c0ae" providerId="ADAL" clId="{8D7BB4E8-1BBE-44DB-BE8B-6DDF1D23B511}" dt="2024-01-25T18:15:54.260" v="11" actId="21"/>
          <ac:spMkLst>
            <pc:docMk/>
            <pc:sldMk cId="2668569197" sldId="556"/>
            <ac:spMk id="2" creationId="{D2BD72E8-F522-EF2C-9DA9-5F2AD6E7BC02}"/>
          </ac:spMkLst>
        </pc:spChg>
        <pc:spChg chg="add mod">
          <ac:chgData name="Premananda Indic" userId="28f79af8-874d-423c-8f62-f90058d8c0ae" providerId="ADAL" clId="{8D7BB4E8-1BBE-44DB-BE8B-6DDF1D23B511}" dt="2024-01-25T18:15:39.547" v="9"/>
          <ac:spMkLst>
            <pc:docMk/>
            <pc:sldMk cId="2668569197" sldId="556"/>
            <ac:spMk id="3" creationId="{7B620385-B7BD-CBAB-5B9F-96561DF3049D}"/>
          </ac:spMkLst>
        </pc:spChg>
        <pc:spChg chg="add del mod">
          <ac:chgData name="Premananda Indic" userId="28f79af8-874d-423c-8f62-f90058d8c0ae" providerId="ADAL" clId="{8D7BB4E8-1BBE-44DB-BE8B-6DDF1D23B511}" dt="2024-01-25T18:16:00.166" v="12" actId="21"/>
          <ac:spMkLst>
            <pc:docMk/>
            <pc:sldMk cId="2668569197" sldId="556"/>
            <ac:spMk id="5" creationId="{8C9EC432-FA1D-43A7-3C5B-BAC1EC8310B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Linear</a:t>
            </a:r>
            <a:r>
              <a:rPr lang="en-US" baseline="0"/>
              <a:t> vs. SVM Regression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trendline>
            <c:spPr>
              <a:ln w="317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Sheet1!$B$3:$B$19</c:f>
              <c:numCache>
                <c:formatCode>General</c:formatCode>
                <c:ptCount val="1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  <c:pt idx="5">
                  <c:v>12</c:v>
                </c:pt>
                <c:pt idx="6">
                  <c:v>15</c:v>
                </c:pt>
                <c:pt idx="7">
                  <c:v>16</c:v>
                </c:pt>
                <c:pt idx="8">
                  <c:v>17</c:v>
                </c:pt>
                <c:pt idx="9">
                  <c:v>18</c:v>
                </c:pt>
                <c:pt idx="10">
                  <c:v>19</c:v>
                </c:pt>
                <c:pt idx="11">
                  <c:v>20</c:v>
                </c:pt>
                <c:pt idx="12">
                  <c:v>21</c:v>
                </c:pt>
                <c:pt idx="13">
                  <c:v>22</c:v>
                </c:pt>
                <c:pt idx="14">
                  <c:v>23</c:v>
                </c:pt>
                <c:pt idx="15">
                  <c:v>24</c:v>
                </c:pt>
                <c:pt idx="16">
                  <c:v>25</c:v>
                </c:pt>
              </c:numCache>
            </c:numRef>
          </c:xVal>
          <c:yVal>
            <c:numRef>
              <c:f>Sheet1!$C$3:$C$19</c:f>
              <c:numCache>
                <c:formatCode>General</c:formatCode>
                <c:ptCount val="17"/>
                <c:pt idx="0">
                  <c:v>7</c:v>
                </c:pt>
                <c:pt idx="1">
                  <c:v>6</c:v>
                </c:pt>
                <c:pt idx="2">
                  <c:v>6.5</c:v>
                </c:pt>
                <c:pt idx="3">
                  <c:v>6.6</c:v>
                </c:pt>
                <c:pt idx="4">
                  <c:v>6.7</c:v>
                </c:pt>
                <c:pt idx="5">
                  <c:v>6.9</c:v>
                </c:pt>
                <c:pt idx="6">
                  <c:v>6.7</c:v>
                </c:pt>
                <c:pt idx="7">
                  <c:v>7.1</c:v>
                </c:pt>
                <c:pt idx="8">
                  <c:v>7.2</c:v>
                </c:pt>
                <c:pt idx="9">
                  <c:v>7.3</c:v>
                </c:pt>
                <c:pt idx="10">
                  <c:v>7.3</c:v>
                </c:pt>
                <c:pt idx="11">
                  <c:v>7</c:v>
                </c:pt>
                <c:pt idx="12">
                  <c:v>7.2</c:v>
                </c:pt>
                <c:pt idx="13">
                  <c:v>7.3</c:v>
                </c:pt>
                <c:pt idx="14">
                  <c:v>7.6</c:v>
                </c:pt>
                <c:pt idx="15">
                  <c:v>7.7</c:v>
                </c:pt>
                <c:pt idx="16">
                  <c:v>7.9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D5F-4A9D-9D2C-C02FD9BC2E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4209464"/>
        <c:axId val="554209792"/>
      </c:scatterChart>
      <c:valAx>
        <c:axId val="554209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792"/>
        <c:crosses val="autoZero"/>
        <c:crossBetween val="midCat"/>
      </c:valAx>
      <c:valAx>
        <c:axId val="554209792"/>
        <c:scaling>
          <c:orientation val="minMax"/>
          <c:min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2094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medium.com/@LSchultebraucks/introduction-t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3.jf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WITHOUT LEARNING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19C30F02-ACF8-F4B9-5D17-AC215B4906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4" y="348512"/>
            <a:ext cx="5705740" cy="96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there is a mathematical foundation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Analytical Tools (Logarithm, Laplace Transform, Fourier Transform…….)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Computational Tools (Boolean Algebra, Taylor Series Expansion,……..)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Programming Languages (Basic, Fortran, C, C++, Java, …….)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Assembly Languages (depending upon the computer processors)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Machine Learning Models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Artificial Intelligence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2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Smart Systems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Voice Recognition 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Tumor Detection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Weather Forecast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Driverless Cars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NEEDED?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Training Data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 Model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to Train (Make a machine to “learn”)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(Learning Algorithms, Online vs Batch Learning, Instance Based vs Model Based)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Data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10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605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MACHINE LEARNING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MACHINE LEARNING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Based on Artificial Neural Networks (Deep Learning)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0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6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436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Provide training set with features and solutions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3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Find the area of a rectangle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16873" y="2554076"/>
          <a:ext cx="6579068" cy="323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322">
                  <a:extLst>
                    <a:ext uri="{9D8B030D-6E8A-4147-A177-3AD203B41FA5}">
                      <a16:colId xmlns:a16="http://schemas.microsoft.com/office/drawing/2014/main" val="34081173"/>
                    </a:ext>
                  </a:extLst>
                </a:gridCol>
                <a:gridCol w="931230">
                  <a:extLst>
                    <a:ext uri="{9D8B030D-6E8A-4147-A177-3AD203B41FA5}">
                      <a16:colId xmlns:a16="http://schemas.microsoft.com/office/drawing/2014/main" val="3655420863"/>
                    </a:ext>
                  </a:extLst>
                </a:gridCol>
                <a:gridCol w="1161231">
                  <a:extLst>
                    <a:ext uri="{9D8B030D-6E8A-4147-A177-3AD203B41FA5}">
                      <a16:colId xmlns:a16="http://schemas.microsoft.com/office/drawing/2014/main" val="2916235072"/>
                    </a:ext>
                  </a:extLst>
                </a:gridCol>
                <a:gridCol w="880742">
                  <a:extLst>
                    <a:ext uri="{9D8B030D-6E8A-4147-A177-3AD203B41FA5}">
                      <a16:colId xmlns:a16="http://schemas.microsoft.com/office/drawing/2014/main" val="3981164294"/>
                    </a:ext>
                  </a:extLst>
                </a:gridCol>
                <a:gridCol w="1043425">
                  <a:extLst>
                    <a:ext uri="{9D8B030D-6E8A-4147-A177-3AD203B41FA5}">
                      <a16:colId xmlns:a16="http://schemas.microsoft.com/office/drawing/2014/main" val="2078981298"/>
                    </a:ext>
                  </a:extLst>
                </a:gridCol>
                <a:gridCol w="942449">
                  <a:extLst>
                    <a:ext uri="{9D8B030D-6E8A-4147-A177-3AD203B41FA5}">
                      <a16:colId xmlns:a16="http://schemas.microsoft.com/office/drawing/2014/main" val="2200565222"/>
                    </a:ext>
                  </a:extLst>
                </a:gridCol>
                <a:gridCol w="953669">
                  <a:extLst>
                    <a:ext uri="{9D8B030D-6E8A-4147-A177-3AD203B41FA5}">
                      <a16:colId xmlns:a16="http://schemas.microsoft.com/office/drawing/2014/main" val="2118385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A1</a:t>
                      </a:r>
                    </a:p>
                    <a:p>
                      <a:pPr algn="ctr"/>
                      <a:r>
                        <a:rPr lang="en-US" b="1" dirty="0"/>
                        <a:t>(L+W)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A2</a:t>
                      </a:r>
                    </a:p>
                    <a:p>
                      <a:pPr algn="ctr"/>
                      <a:r>
                        <a:rPr lang="en-US" b="1" dirty="0"/>
                        <a:t>(L-W)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A3</a:t>
                      </a:r>
                    </a:p>
                    <a:p>
                      <a:pPr algn="ctr"/>
                      <a:r>
                        <a:rPr lang="en-US" b="1" dirty="0"/>
                        <a:t>(L*W)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A4</a:t>
                      </a:r>
                    </a:p>
                    <a:p>
                      <a:pPr algn="ctr"/>
                      <a:r>
                        <a:rPr lang="en-US" b="1" dirty="0"/>
                        <a:t>L/W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37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162.14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3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9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6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2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36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785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96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81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Find the area of a rectangle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16873" y="2554076"/>
          <a:ext cx="6579068" cy="323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322">
                  <a:extLst>
                    <a:ext uri="{9D8B030D-6E8A-4147-A177-3AD203B41FA5}">
                      <a16:colId xmlns:a16="http://schemas.microsoft.com/office/drawing/2014/main" val="34081173"/>
                    </a:ext>
                  </a:extLst>
                </a:gridCol>
                <a:gridCol w="931230">
                  <a:extLst>
                    <a:ext uri="{9D8B030D-6E8A-4147-A177-3AD203B41FA5}">
                      <a16:colId xmlns:a16="http://schemas.microsoft.com/office/drawing/2014/main" val="3655420863"/>
                    </a:ext>
                  </a:extLst>
                </a:gridCol>
                <a:gridCol w="1161231">
                  <a:extLst>
                    <a:ext uri="{9D8B030D-6E8A-4147-A177-3AD203B41FA5}">
                      <a16:colId xmlns:a16="http://schemas.microsoft.com/office/drawing/2014/main" val="2916235072"/>
                    </a:ext>
                  </a:extLst>
                </a:gridCol>
                <a:gridCol w="880742">
                  <a:extLst>
                    <a:ext uri="{9D8B030D-6E8A-4147-A177-3AD203B41FA5}">
                      <a16:colId xmlns:a16="http://schemas.microsoft.com/office/drawing/2014/main" val="3981164294"/>
                    </a:ext>
                  </a:extLst>
                </a:gridCol>
                <a:gridCol w="1043425">
                  <a:extLst>
                    <a:ext uri="{9D8B030D-6E8A-4147-A177-3AD203B41FA5}">
                      <a16:colId xmlns:a16="http://schemas.microsoft.com/office/drawing/2014/main" val="2078981298"/>
                    </a:ext>
                  </a:extLst>
                </a:gridCol>
                <a:gridCol w="942449">
                  <a:extLst>
                    <a:ext uri="{9D8B030D-6E8A-4147-A177-3AD203B41FA5}">
                      <a16:colId xmlns:a16="http://schemas.microsoft.com/office/drawing/2014/main" val="2200565222"/>
                    </a:ext>
                  </a:extLst>
                </a:gridCol>
                <a:gridCol w="953669">
                  <a:extLst>
                    <a:ext uri="{9D8B030D-6E8A-4147-A177-3AD203B41FA5}">
                      <a16:colId xmlns:a16="http://schemas.microsoft.com/office/drawing/2014/main" val="21183851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E1</a:t>
                      </a:r>
                    </a:p>
                    <a:p>
                      <a:pPr algn="ctr"/>
                      <a:r>
                        <a:rPr lang="en-US" b="1" dirty="0"/>
                        <a:t>|A-A1|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E2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|A-A2|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|A-A3|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E4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|A-A4|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373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136.8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161.40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63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82.51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99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6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66.35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20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91.90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113.66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360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785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96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81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PREREQUISITE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KNOWLEDGE OF PROGRAMMING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KNOWLEDGE OF ANY QUANTITATIVE METHODS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76CB0A-2D19-4AF1-AF9D-658091F6E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84" y="4445195"/>
            <a:ext cx="1631192" cy="16311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462AB1-5DA9-4B03-A196-B83088BEF3C2}"/>
              </a:ext>
            </a:extLst>
          </p:cNvPr>
          <p:cNvSpPr txBox="1"/>
          <p:nvPr/>
        </p:nvSpPr>
        <p:spPr>
          <a:xfrm>
            <a:off x="0" y="60028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http://clipart-library.com/clipart/2096816.htm</a:t>
            </a:r>
          </a:p>
        </p:txBody>
      </p:sp>
    </p:spTree>
    <p:extLst>
      <p:ext uri="{BB962C8B-B14F-4D97-AF65-F5344CB8AC3E}">
        <p14:creationId xmlns:p14="http://schemas.microsoft.com/office/powerpoint/2010/main" val="363554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881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6627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1374775" indent="0"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Given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outcomes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each outcome depends 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=1,2,….,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Find the best estimate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using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features with appropriate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10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65138" y="492336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</p:spTree>
    <p:extLst>
      <p:ext uri="{BB962C8B-B14F-4D97-AF65-F5344CB8AC3E}">
        <p14:creationId xmlns:p14="http://schemas.microsoft.com/office/powerpoint/2010/main" val="129836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l-GR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sz="1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Gradient Descent </a:t>
                </a:r>
                <a:r>
                  <a:rPr lang="en-US" sz="1400" dirty="0"/>
                  <a:t>by</a:t>
                </a:r>
                <a:r>
                  <a:rPr lang="en-US" sz="1400" b="1" dirty="0"/>
                  <a:t> Louis Augustin Cauchy</a:t>
                </a:r>
                <a:r>
                  <a:rPr lang="en-US" sz="2400" b="1" dirty="0"/>
                  <a:t> </a:t>
                </a:r>
                <a:r>
                  <a:rPr lang="en-US" sz="1400" dirty="0"/>
                  <a:t>in 1847</a:t>
                </a:r>
                <a:endParaRPr lang="en-US" sz="1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US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e>
                        </m:acc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acc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660041" cy="572144"/>
              </a:xfrm>
              <a:prstGeom prst="rect">
                <a:avLst/>
              </a:prstGeom>
              <a:blipFill>
                <a:blip r:embed="rId3"/>
                <a:stretch>
                  <a:fillRect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4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1122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SUPERVISED LEARNING (Classification / Prediction)</a:t>
                </a:r>
              </a:p>
              <a:p>
                <a:pPr marL="1374775" indent="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sz="1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sup>
                        </m:sSup>
                      </m:den>
                    </m:f>
                  </m:oMath>
                </a14:m>
                <a:endParaRPr lang="en-US" sz="1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&lt;0.5; 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0.5 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657690" y="5521491"/>
                <a:ext cx="3302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7690" y="5521491"/>
                <a:ext cx="330219" cy="369332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Derive Cost Function to Minimize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43" y="2405306"/>
            <a:ext cx="5740010" cy="3826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806159" y="4016628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159" y="4016628"/>
                <a:ext cx="437566" cy="276999"/>
              </a:xfrm>
              <a:prstGeom prst="rect">
                <a:avLst/>
              </a:prstGeom>
              <a:blipFill>
                <a:blip r:embed="rId5"/>
                <a:stretch>
                  <a:fillRect t="-2222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661181" y="6093479"/>
                <a:ext cx="437566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ϴ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1181" y="6093479"/>
                <a:ext cx="437566" cy="276999"/>
              </a:xfrm>
              <a:prstGeom prst="rect">
                <a:avLst/>
              </a:prstGeom>
              <a:blipFill>
                <a:blip r:embed="rId6"/>
                <a:stretch>
                  <a:fillRect l="-13889" r="-125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183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for regression (predicting an outcome)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for classification (0 or 1)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High Risk vs. Low Risk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3889940" y="2207092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</p:spTree>
    <p:extLst>
      <p:ext uri="{BB962C8B-B14F-4D97-AF65-F5344CB8AC3E}">
        <p14:creationId xmlns:p14="http://schemas.microsoft.com/office/powerpoint/2010/main" val="405256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8165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86497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1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regression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well as classification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6973937" y="34149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>
            <a:off x="6395190" y="4928421"/>
            <a:ext cx="1222940" cy="3085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94939" y="4713359"/>
            <a:ext cx="106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SVM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564688" y="3200925"/>
            <a:ext cx="902245" cy="11621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015810" y="2871271"/>
            <a:ext cx="1065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942982" y="6002893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2982" y="6002893"/>
                <a:ext cx="106586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52265" y="4287237"/>
                <a:ext cx="10658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2265" y="4287237"/>
                <a:ext cx="1065865" cy="369332"/>
              </a:xfrm>
              <a:prstGeom prst="rect">
                <a:avLst/>
              </a:prstGeom>
              <a:blipFill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405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0521" y="5930746"/>
            <a:ext cx="9594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https://medium.com/@LSchultebraucks/introduction-to</a:t>
            </a:r>
            <a:r>
              <a:rPr lang="en-US" dirty="0"/>
              <a:t> support-vector-machines-9f8161ae2fcb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41" y="3483823"/>
            <a:ext cx="5482165" cy="22964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4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5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481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2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3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49" y="3450037"/>
            <a:ext cx="4892958" cy="2295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96576" y="5991936"/>
            <a:ext cx="8752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https://www.mathworks.com/matlabcentral/fileexchange/62061-multi-class-svm</a:t>
            </a:r>
          </a:p>
        </p:txBody>
      </p:sp>
    </p:spTree>
    <p:extLst>
      <p:ext uri="{BB962C8B-B14F-4D97-AF65-F5344CB8AC3E}">
        <p14:creationId xmlns:p14="http://schemas.microsoft.com/office/powerpoint/2010/main" val="426118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Linear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Neural Networks</a:t>
            </a: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0925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063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Clustering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Principal Component Analysis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Independent Component Analysis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Singular Value Decomposition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…….</a:t>
            </a:r>
          </a:p>
          <a:p>
            <a:pPr marL="1828800" indent="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………</a:t>
            </a:r>
          </a:p>
        </p:txBody>
      </p:sp>
    </p:spTree>
    <p:extLst>
      <p:ext uri="{BB962C8B-B14F-4D97-AF65-F5344CB8AC3E}">
        <p14:creationId xmlns:p14="http://schemas.microsoft.com/office/powerpoint/2010/main" val="404365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with MATLAB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58" y="2301457"/>
            <a:ext cx="7999598" cy="305675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B19FE00-76B2-4AC3-9F92-CA072CC002D0}"/>
              </a:ext>
            </a:extLst>
          </p:cNvPr>
          <p:cNvGrpSpPr/>
          <p:nvPr/>
        </p:nvGrpSpPr>
        <p:grpSpPr>
          <a:xfrm>
            <a:off x="-240388" y="4486839"/>
            <a:ext cx="4216723" cy="1742748"/>
            <a:chOff x="-401101" y="2406609"/>
            <a:chExt cx="4216723" cy="174274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1101" y="2406609"/>
              <a:ext cx="2847916" cy="160195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92137" y="3810803"/>
              <a:ext cx="21191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/>
                <a:t>https://commons.wikimedia.org/wiki/File:Man_Driving_Car_Cartoon_Vector.svg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472" y="2469321"/>
              <a:ext cx="979615" cy="122330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620935" y="3682765"/>
              <a:ext cx="11946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/>
                <a:t>http://clipart-library.com/mechanic-cliparts.html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18146A4-81A6-4F8E-952E-04017B8D16FE}"/>
              </a:ext>
            </a:extLst>
          </p:cNvPr>
          <p:cNvGrpSpPr/>
          <p:nvPr/>
        </p:nvGrpSpPr>
        <p:grpSpPr>
          <a:xfrm>
            <a:off x="224561" y="2472816"/>
            <a:ext cx="3751774" cy="1740068"/>
            <a:chOff x="281684" y="4336319"/>
            <a:chExt cx="3751774" cy="174006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684" y="4445195"/>
              <a:ext cx="1631192" cy="163119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2221019" y="4336319"/>
              <a:ext cx="1812439" cy="5929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29300" y="4932341"/>
              <a:ext cx="118744" cy="107230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10067" y="2685639"/>
            <a:ext cx="2260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2060"/>
                </a:solidFill>
              </a:rPr>
              <a:t>Machine Learning Driving School</a:t>
            </a:r>
          </a:p>
        </p:txBody>
      </p:sp>
    </p:spTree>
    <p:extLst>
      <p:ext uri="{BB962C8B-B14F-4D97-AF65-F5344CB8AC3E}">
        <p14:creationId xmlns:p14="http://schemas.microsoft.com/office/powerpoint/2010/main" val="11761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15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longitude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latitude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housing_median_age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total_rooms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total_bedrooms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population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households</a:t>
            </a:r>
            <a:r>
              <a:rPr lang="en-US" sz="2400" dirty="0"/>
              <a:t> </a:t>
            </a:r>
            <a:r>
              <a:rPr lang="en-US" dirty="0" err="1"/>
              <a:t>median_income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0000"/>
                </a:solidFill>
              </a:rPr>
              <a:t>median_house_value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ocean_proximity</a:t>
            </a:r>
            <a:r>
              <a:rPr lang="en-US" sz="2400" dirty="0"/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Regression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A5011-685D-4387-B653-06AB5F379380}"/>
              </a:ext>
            </a:extLst>
          </p:cNvPr>
          <p:cNvSpPr txBox="1"/>
          <p:nvPr/>
        </p:nvSpPr>
        <p:spPr>
          <a:xfrm>
            <a:off x="5356860" y="273591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https://www.kaggle.com/camnugent/california-housing-prices/metadata</a:t>
            </a:r>
            <a:endParaRPr lang="en-US" sz="180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02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Price: Regression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10DA4E-9DA4-4387-81F1-B62197A6F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84" y="2552099"/>
            <a:ext cx="10834255" cy="211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42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67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Price: Regression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10DA4E-9DA4-4387-81F1-B62197A6F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84" y="2552099"/>
            <a:ext cx="10834255" cy="21191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6DD166-F947-46D8-A103-866A32C63E3C}"/>
              </a:ext>
            </a:extLst>
          </p:cNvPr>
          <p:cNvSpPr txBox="1"/>
          <p:nvPr/>
        </p:nvSpPr>
        <p:spPr>
          <a:xfrm>
            <a:off x="3823855" y="5320145"/>
            <a:ext cx="3729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33587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longitude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latitude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housing_median_age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total_rooms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total_bedrooms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population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households</a:t>
            </a:r>
            <a:r>
              <a:rPr lang="en-US" sz="2400" dirty="0"/>
              <a:t> </a:t>
            </a:r>
            <a:r>
              <a:rPr lang="en-US" dirty="0" err="1"/>
              <a:t>median_income</a:t>
            </a:r>
            <a:r>
              <a:rPr lang="en-US" sz="2400" dirty="0"/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0000"/>
                </a:solidFill>
              </a:rPr>
              <a:t>median_house_value</a:t>
            </a:r>
            <a:r>
              <a:rPr lang="en-US" dirty="0">
                <a:solidFill>
                  <a:srgbClr val="FF0000"/>
                </a:solidFill>
              </a:rPr>
              <a:t> (High/Low)</a:t>
            </a:r>
            <a:r>
              <a:rPr lang="en-US" sz="2400" dirty="0">
                <a:solidFill>
                  <a:srgbClr val="FF0000"/>
                </a:solidFill>
              </a:rPr>
              <a:t>  Threshold= Average Price ($206875)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ocean_proximity</a:t>
            </a:r>
            <a:r>
              <a:rPr lang="en-US" sz="2400" dirty="0"/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(housing_classification.csv)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613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Price: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7B3AF-7567-4445-B5A6-7E8A7C54A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79" y="2477441"/>
            <a:ext cx="10782379" cy="300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30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Price: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B7B3AF-7567-4445-B5A6-7E8A7C54A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79" y="2477441"/>
            <a:ext cx="10782379" cy="30003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811C9B7-3F21-4CD4-B7E3-0C608A09C6AE}"/>
              </a:ext>
            </a:extLst>
          </p:cNvPr>
          <p:cNvSpPr txBox="1"/>
          <p:nvPr/>
        </p:nvSpPr>
        <p:spPr>
          <a:xfrm>
            <a:off x="3823855" y="5320145"/>
            <a:ext cx="3729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95987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True Positive Rate = True Positive / P  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Negative Rate = True Negative / N= 1 – False Positive Rate (FP/N)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(housing_classification.csv)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609081"/>
              </p:ext>
            </p:extLst>
          </p:nvPr>
        </p:nvGraphicFramePr>
        <p:xfrm>
          <a:off x="1527116" y="2844176"/>
          <a:ext cx="3572208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04">
                  <a:extLst>
                    <a:ext uri="{9D8B030D-6E8A-4147-A177-3AD203B41FA5}">
                      <a16:colId xmlns:a16="http://schemas.microsoft.com/office/drawing/2014/main" val="3123410256"/>
                    </a:ext>
                  </a:extLst>
                </a:gridCol>
                <a:gridCol w="1786104">
                  <a:extLst>
                    <a:ext uri="{9D8B030D-6E8A-4147-A177-3AD203B41FA5}">
                      <a16:colId xmlns:a16="http://schemas.microsoft.com/office/drawing/2014/main" val="1782526857"/>
                    </a:ext>
                  </a:extLst>
                </a:gridCol>
              </a:tblGrid>
              <a:tr h="350976">
                <a:tc>
                  <a:txBody>
                    <a:bodyPr/>
                    <a:lstStyle/>
                    <a:p>
                      <a:r>
                        <a:rPr lang="en-US" dirty="0"/>
                        <a:t>True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3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False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9924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6477" y="2889310"/>
            <a:ext cx="1152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True Class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8622" y="3744604"/>
            <a:ext cx="177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Predicted Class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99601" y="3573677"/>
                <a:ext cx="406026" cy="376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601" y="3573677"/>
                <a:ext cx="406026" cy="376770"/>
              </a:xfrm>
              <a:prstGeom prst="rect">
                <a:avLst/>
              </a:prstGeom>
              <a:blipFill>
                <a:blip r:embed="rId2"/>
                <a:stretch>
                  <a:fillRect t="-1613" r="-134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234759" y="2806625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6351" y="3212476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3497" y="2327521"/>
            <a:ext cx="261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Confusion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57252C-9E7B-47FC-9F5C-2AEC1829FFC8}"/>
                  </a:ext>
                </a:extLst>
              </p:cNvPr>
              <p:cNvSpPr txBox="1"/>
              <p:nvPr/>
            </p:nvSpPr>
            <p:spPr>
              <a:xfrm>
                <a:off x="4099472" y="3573677"/>
                <a:ext cx="406026" cy="376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157252C-9E7B-47FC-9F5C-2AEC1829F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9472" y="3573677"/>
                <a:ext cx="406026" cy="376770"/>
              </a:xfrm>
              <a:prstGeom prst="rect">
                <a:avLst/>
              </a:prstGeom>
              <a:blipFill>
                <a:blip r:embed="rId3"/>
                <a:stretch>
                  <a:fillRect t="-1613" r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7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(housing.csv)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" y="2202759"/>
            <a:ext cx="3932284" cy="39607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660" y="2202759"/>
            <a:ext cx="4120725" cy="39978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5AC22B-91DA-4EE6-B59A-AB89082396B8}"/>
              </a:ext>
            </a:extLst>
          </p:cNvPr>
          <p:cNvSpPr txBox="1"/>
          <p:nvPr/>
        </p:nvSpPr>
        <p:spPr>
          <a:xfrm>
            <a:off x="4831443" y="3070167"/>
            <a:ext cx="20958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0: below average</a:t>
            </a:r>
          </a:p>
          <a:p>
            <a:endParaRPr lang="en-US" dirty="0"/>
          </a:p>
          <a:p>
            <a:r>
              <a:rPr lang="en-US" dirty="0"/>
              <a:t>1: average or above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DBE913-6910-4B86-AC78-03E47E0A1734}"/>
              </a:ext>
            </a:extLst>
          </p:cNvPr>
          <p:cNvSpPr txBox="1"/>
          <p:nvPr/>
        </p:nvSpPr>
        <p:spPr>
          <a:xfrm>
            <a:off x="8902502" y="1909719"/>
            <a:ext cx="226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395861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of the Models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D9BE9C-EEF6-B178-C810-1FB16095D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3" y="2819347"/>
            <a:ext cx="12162574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0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FB8A541C-073F-471C-90A0-FD8262EA0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034" y="6055926"/>
            <a:ext cx="4788505" cy="80207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1272AA1-E27D-BE86-7437-BCC154A0AA52}"/>
              </a:ext>
            </a:extLst>
          </p:cNvPr>
          <p:cNvGrpSpPr/>
          <p:nvPr/>
        </p:nvGrpSpPr>
        <p:grpSpPr>
          <a:xfrm>
            <a:off x="155116" y="1774109"/>
            <a:ext cx="12136699" cy="4550008"/>
            <a:chOff x="0" y="1774109"/>
            <a:chExt cx="12136699" cy="45500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D338FE2-1868-03A3-19D9-BCD5E73D4D12}"/>
                </a:ext>
              </a:extLst>
            </p:cNvPr>
            <p:cNvGrpSpPr/>
            <p:nvPr/>
          </p:nvGrpSpPr>
          <p:grpSpPr>
            <a:xfrm>
              <a:off x="4693086" y="4199089"/>
              <a:ext cx="4039153" cy="1806983"/>
              <a:chOff x="3962400" y="3960279"/>
              <a:chExt cx="4039153" cy="1806983"/>
            </a:xfrm>
          </p:grpSpPr>
          <p:sp>
            <p:nvSpPr>
              <p:cNvPr id="30" name="Rectangle 1">
                <a:extLst>
                  <a:ext uri="{FF2B5EF4-FFF2-40B4-BE49-F238E27FC236}">
                    <a16:creationId xmlns:a16="http://schemas.microsoft.com/office/drawing/2014/main" id="{8924FF63-4407-93F9-FD84-7B5167B79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153" y="4751599"/>
                <a:ext cx="3962400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i="1"/>
                  <a:t>Pre-Vent</a:t>
                </a:r>
                <a:endParaRPr lang="en-US" sz="1200"/>
              </a:p>
              <a:p>
                <a:endParaRPr lang="en-US" sz="1200"/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National Institute Of Health</a:t>
                </a:r>
                <a:r>
                  <a:rPr kumimoji="0" lang="en-US" sz="1200" b="0" i="0" u="none" strike="noStrike" cap="none" normalizeH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Grant</a:t>
                </a:r>
                <a:r>
                  <a:rPr kumimoji="0" lang="en-US" sz="1200" b="0" i="0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i="1"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P. Indic (Analytical Core PI, UT-Tyler)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N. </a:t>
                </a:r>
                <a:r>
                  <a:rPr kumimoji="0" lang="en-US" sz="1200" b="1" i="1" u="none" strike="noStrike" cap="none" normalizeH="0" baseline="0" err="1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Ambal</a:t>
                </a: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(PI, Univ. of Alabama,</a:t>
                </a:r>
                <a:r>
                  <a:rPr kumimoji="0" lang="en-US" sz="1200" b="1" i="1" u="none" strike="noStrike" cap="none" normalizeH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Birmingham</a:t>
                </a: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) 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E2BE9577-9DB7-266A-5CB1-9CB69ED43D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4050"/>
              <a:stretch/>
            </p:blipFill>
            <p:spPr>
              <a:xfrm>
                <a:off x="3962400" y="3960279"/>
                <a:ext cx="1583873" cy="783426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F9ACAD8-C493-697B-A912-E0ADC7027F51}"/>
                </a:ext>
              </a:extLst>
            </p:cNvPr>
            <p:cNvGrpSpPr/>
            <p:nvPr/>
          </p:nvGrpSpPr>
          <p:grpSpPr>
            <a:xfrm>
              <a:off x="19388" y="3551389"/>
              <a:ext cx="4799444" cy="2772728"/>
              <a:chOff x="492967" y="3733800"/>
              <a:chExt cx="4799444" cy="2772728"/>
            </a:xfrm>
          </p:grpSpPr>
          <p:pic>
            <p:nvPicPr>
              <p:cNvPr id="24" name="Picture 23" descr="va_logo.jpg">
                <a:extLst>
                  <a:ext uri="{FF2B5EF4-FFF2-40B4-BE49-F238E27FC236}">
                    <a16:creationId xmlns:a16="http://schemas.microsoft.com/office/drawing/2014/main" id="{0443BCF0-F29C-F3D0-6F0B-0A13BE89E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92967" y="3733800"/>
                <a:ext cx="1295400" cy="1295400"/>
              </a:xfrm>
              <a:prstGeom prst="rect">
                <a:avLst/>
              </a:prstGeom>
            </p:spPr>
          </p:pic>
          <p:sp>
            <p:nvSpPr>
              <p:cNvPr id="25" name="Rectangle 1">
                <a:extLst>
                  <a:ext uri="{FF2B5EF4-FFF2-40B4-BE49-F238E27FC236}">
                    <a16:creationId xmlns:a16="http://schemas.microsoft.com/office/drawing/2014/main" id="{BD55E8AA-54FB-763C-0E40-1DC496161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" y="4936868"/>
                <a:ext cx="4682811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 i="1"/>
                  <a:t>Design of a wearable sensor system and associated algorithm to track suicidal ideation from movement variability and develop a novel objective marker of suicidal ideation and behavior risk in veterans.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Clinical Science Research and Development  Grant (approved for funding),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i="1"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P. Indic (site PI, UT-Tyler)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E.G. Smith (Project</a:t>
                </a:r>
                <a:r>
                  <a:rPr kumimoji="0" lang="en-US" sz="1200" b="1" i="1" u="none" strike="noStrike" cap="none" normalizeH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</a:t>
                </a: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PI, VA)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i="1"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P. Salvatore (Investigator, Harvard University)</a:t>
                </a: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latin typeface="Arial" pitchFamily="34" charset="0"/>
                    <a:ea typeface="Calibri" pitchFamily="34" charset="0"/>
                    <a:cs typeface="Times New Roman" pitchFamily="18" charset="0"/>
                  </a:rPr>
                  <a:t> 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B167855-3F04-E1C1-7353-3B12B3EEB1D4}"/>
                </a:ext>
              </a:extLst>
            </p:cNvPr>
            <p:cNvGrpSpPr/>
            <p:nvPr/>
          </p:nvGrpSpPr>
          <p:grpSpPr>
            <a:xfrm>
              <a:off x="0" y="1774109"/>
              <a:ext cx="7640309" cy="1944977"/>
              <a:chOff x="3613249" y="3638572"/>
              <a:chExt cx="8093837" cy="2208972"/>
            </a:xfrm>
          </p:grpSpPr>
          <p:sp>
            <p:nvSpPr>
              <p:cNvPr id="18" name="Rectangle 1">
                <a:extLst>
                  <a:ext uri="{FF2B5EF4-FFF2-40B4-BE49-F238E27FC236}">
                    <a16:creationId xmlns:a16="http://schemas.microsoft.com/office/drawing/2014/main" id="{7CFC96C8-B615-0966-24EF-33A6E6D30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2286" y="4680784"/>
                <a:ext cx="3962400" cy="943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/>
                  <a:t>SBIR: RAE (Realize, Analyze, Engage) - A digital biomarker based detection and intervention system for stress and carvings during recovery from substance abuse disorders.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i="1">
                    <a:ea typeface="Calibri" pitchFamily="34" charset="0"/>
                    <a:cs typeface="Times New Roman" pitchFamily="18" charset="0"/>
                  </a:rPr>
                  <a:t>PIs: M. Reinhardt, S. Carreiro, P. Indic</a:t>
                </a: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ea typeface="Calibri" pitchFamily="34" charset="0"/>
                    <a:cs typeface="Times New Roman" pitchFamily="18" charset="0"/>
                  </a:rPr>
                  <a:t> 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cs typeface="Arial" pitchFamily="34" charset="0"/>
                </a:endParaRP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FBA51E8-F516-2FBF-6AC9-8CA4D220E0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4050"/>
              <a:stretch/>
            </p:blipFill>
            <p:spPr>
              <a:xfrm>
                <a:off x="3613249" y="3828504"/>
                <a:ext cx="1657349" cy="819770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19F8BA65-F66A-ECB8-140B-1A5CC0364E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05966" y="3638572"/>
                <a:ext cx="1064909" cy="1064909"/>
              </a:xfrm>
              <a:prstGeom prst="rect">
                <a:avLst/>
              </a:prstGeom>
            </p:spPr>
          </p:pic>
          <p:sp>
            <p:nvSpPr>
              <p:cNvPr id="23" name="Rectangle 1">
                <a:extLst>
                  <a:ext uri="{FF2B5EF4-FFF2-40B4-BE49-F238E27FC236}">
                    <a16:creationId xmlns:a16="http://schemas.microsoft.com/office/drawing/2014/main" id="{85913ABD-21E2-5D96-8AE9-1AAF2FCB5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4686" y="4694023"/>
                <a:ext cx="3962400" cy="1153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/>
                  <a:t>STARs Award</a:t>
                </a:r>
              </a:p>
              <a:p>
                <a:endParaRPr lang="en-US" sz="1200"/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>
                    <a:ln>
                      <a:noFill/>
                    </a:ln>
                    <a:effectLst/>
                    <a:ea typeface="Calibri" pitchFamily="34" charset="0"/>
                    <a:cs typeface="Times New Roman" pitchFamily="18" charset="0"/>
                  </a:rPr>
                  <a:t>The University of Texas System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b="1" i="1">
                    <a:ea typeface="Calibri" pitchFamily="34" charset="0"/>
                    <a:cs typeface="Times New Roman" pitchFamily="18" charset="0"/>
                  </a:rPr>
                  <a:t>P. Indic  (PI, UT Tyler)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>
                    <a:ln>
                      <a:noFill/>
                    </a:ln>
                    <a:effectLst/>
                    <a:ea typeface="Calibri" pitchFamily="34" charset="0"/>
                    <a:cs typeface="Times New Roman" pitchFamily="18" charset="0"/>
                  </a:rPr>
                  <a:t> </a:t>
                </a:r>
                <a:endParaRPr kumimoji="0" lang="en-US" sz="1200" b="1" i="1" u="none" strike="noStrike" cap="none" normalizeH="0" baseline="0">
                  <a:ln>
                    <a:noFill/>
                  </a:ln>
                  <a:effectLst/>
                  <a:cs typeface="Arial" pitchFamily="34" charset="0"/>
                </a:endParaRPr>
              </a:p>
            </p:txBody>
          </p: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1D95E4F-A137-CBF5-1F1A-902127372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8136247" y="4146637"/>
              <a:ext cx="1538423" cy="760945"/>
            </a:xfrm>
            <a:prstGeom prst="rect">
              <a:avLst/>
            </a:prstGeom>
          </p:spPr>
        </p:pic>
        <p:pic>
          <p:nvPicPr>
            <p:cNvPr id="16" name="Picture 15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F6EDF02F-E5A3-2EC5-94D5-46B475FF3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7548" y="2637642"/>
              <a:ext cx="5749151" cy="731476"/>
            </a:xfrm>
            <a:prstGeom prst="rect">
              <a:avLst/>
            </a:prstGeom>
          </p:spPr>
        </p:pic>
      </p:grpSp>
      <p:sp>
        <p:nvSpPr>
          <p:cNvPr id="33" name="Rectangle 1">
            <a:extLst>
              <a:ext uri="{FF2B5EF4-FFF2-40B4-BE49-F238E27FC236}">
                <a16:creationId xmlns:a16="http://schemas.microsoft.com/office/drawing/2014/main" id="{95393C14-197E-9CCB-A93A-07128E0F7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052" y="4939122"/>
            <a:ext cx="396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i="1" err="1"/>
              <a:t>ViSiON</a:t>
            </a:r>
            <a:endParaRPr lang="en-US" sz="1200"/>
          </a:p>
          <a:p>
            <a:endParaRPr lang="en-US" sz="120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National Institute Of Health</a:t>
            </a:r>
            <a:r>
              <a:rPr kumimoji="0" lang="en-US" sz="1200" b="0" i="0" u="none" strike="noStrike" cap="none" normalizeH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Grant</a:t>
            </a:r>
            <a:r>
              <a:rPr kumimoji="0" lang="en-US" sz="1200" b="0" i="0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(Co-Investigator &amp; site PI 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P. Ramanand (Co-Investigator, UT-Tyler)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N. </a:t>
            </a:r>
            <a:r>
              <a:rPr kumimoji="0" lang="en-US" sz="1200" b="1" i="1" u="none" strike="noStrike" cap="none" normalizeH="0" baseline="0" err="1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Ambal</a:t>
            </a:r>
            <a:r>
              <a:rPr kumimoji="0" lang="en-US" sz="1200" b="1" i="1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(PI, Univ. of Alabama,</a:t>
            </a:r>
            <a:r>
              <a:rPr kumimoji="0" lang="en-US" sz="1200" b="1" i="1" u="none" strike="noStrike" cap="none" normalizeH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Birmingham</a:t>
            </a:r>
            <a:r>
              <a:rPr kumimoji="0" lang="en-US" sz="1200" b="1" i="1" u="none" strike="noStrike" cap="none" normalizeH="0" baseline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1200" b="1" i="1" u="none" strike="noStrike" cap="none" normalizeH="0" baseline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B620385-B7BD-CBAB-5B9F-96561DF3049D}"/>
              </a:ext>
            </a:extLst>
          </p:cNvPr>
          <p:cNvSpPr txBox="1">
            <a:spLocks/>
          </p:cNvSpPr>
          <p:nvPr/>
        </p:nvSpPr>
        <p:spPr>
          <a:xfrm>
            <a:off x="5457741" y="23035"/>
            <a:ext cx="7319175" cy="18450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8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56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36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93" y="2399272"/>
            <a:ext cx="5003759" cy="3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91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MACHINE LEARNING APPROACHES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308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352628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Too many books spoil the curiosity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with Andrew Ng, Machine Learning, Stanford University available on YouTube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Some Statistics &amp; Programming Knowledge Helps ! 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76" y="2210268"/>
            <a:ext cx="2090123" cy="26126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048834"/>
            <a:ext cx="223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Analytical Tools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2" r="31564"/>
          <a:stretch/>
        </p:blipFill>
        <p:spPr>
          <a:xfrm>
            <a:off x="3528573" y="2346656"/>
            <a:ext cx="1391236" cy="25548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5991" y="5000486"/>
            <a:ext cx="2235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Simple Calculator</a:t>
            </a:r>
          </a:p>
          <a:p>
            <a:r>
              <a:rPr lang="en-US" b="1" dirty="0"/>
              <a:t>(Boolean Algebra)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972" y="2290236"/>
            <a:ext cx="1218646" cy="24527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8656" y="5000485"/>
            <a:ext cx="2235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Scientific Calculator</a:t>
            </a:r>
          </a:p>
          <a:p>
            <a:r>
              <a:rPr lang="en-US" b="1" dirty="0"/>
              <a:t>(Series Expansion, Boolean Algebra 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781" y="2443367"/>
            <a:ext cx="2466975" cy="18478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037690" y="4377932"/>
            <a:ext cx="22359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Smart Devices</a:t>
            </a:r>
          </a:p>
          <a:p>
            <a:r>
              <a:rPr lang="en-US" b="1" dirty="0"/>
              <a:t>(ML Models, Programming Language, Assembly Language, Series Expansion, Boolean Algebra)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133" y="2754608"/>
            <a:ext cx="1545689" cy="8694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954165" y="4516432"/>
            <a:ext cx="22359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Computer</a:t>
            </a:r>
          </a:p>
          <a:p>
            <a:r>
              <a:rPr lang="en-US" b="1" dirty="0"/>
              <a:t>(Programming Language, Assembly Language, Series Expansion, Boolean Algebra)</a:t>
            </a:r>
          </a:p>
        </p:txBody>
      </p:sp>
    </p:spTree>
    <p:extLst>
      <p:ext uri="{BB962C8B-B14F-4D97-AF65-F5344CB8AC3E}">
        <p14:creationId xmlns:p14="http://schemas.microsoft.com/office/powerpoint/2010/main" val="111280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</TotalTime>
  <Words>1659</Words>
  <Application>Microsoft Office PowerPoint</Application>
  <PresentationFormat>Widescreen</PresentationFormat>
  <Paragraphs>512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Calibri Light</vt:lpstr>
      <vt:lpstr>Cambria Math</vt:lpstr>
      <vt:lpstr>Consolas</vt:lpstr>
      <vt:lpstr>Courier New</vt:lpstr>
      <vt:lpstr>Times New Roman</vt:lpstr>
      <vt:lpstr>Wingdings</vt:lpstr>
      <vt:lpstr>Retrospect</vt:lpstr>
      <vt:lpstr> </vt:lpstr>
      <vt:lpstr>PREREQUISITE</vt:lpstr>
      <vt:lpstr>OUTLINE</vt:lpstr>
      <vt:lpstr>ANALYSIS PLATFORM</vt:lpstr>
      <vt:lpstr>ANALYSIS PLATFORM</vt:lpstr>
      <vt:lpstr>OUTLINE</vt:lpstr>
      <vt:lpstr>INTRODUCTION</vt:lpstr>
      <vt:lpstr>INTRODUCTION</vt:lpstr>
      <vt:lpstr>INTRODUCTION</vt:lpstr>
      <vt:lpstr>INTRODUCTION</vt:lpstr>
      <vt:lpstr>INTRODUCTION</vt:lpstr>
      <vt:lpstr>WHAT IS NEEDED?</vt:lpstr>
      <vt:lpstr>OUTLINE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OUTLINE</vt:lpstr>
      <vt:lpstr>Example 1</vt:lpstr>
      <vt:lpstr>Example 1</vt:lpstr>
      <vt:lpstr>Example 1</vt:lpstr>
      <vt:lpstr>Example 2</vt:lpstr>
      <vt:lpstr>Example 2</vt:lpstr>
      <vt:lpstr>Example 2</vt:lpstr>
      <vt:lpstr>Example 2</vt:lpstr>
      <vt:lpstr>Example 2</vt:lpstr>
      <vt:lpstr>Testing of the Models</vt:lpstr>
      <vt:lpstr>PowerPoint Presentation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312</cp:revision>
  <dcterms:created xsi:type="dcterms:W3CDTF">2019-04-04T01:53:22Z</dcterms:created>
  <dcterms:modified xsi:type="dcterms:W3CDTF">2024-01-25T23:20:45Z</dcterms:modified>
</cp:coreProperties>
</file>