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6" r:id="rId5"/>
  </p:sldMasterIdLst>
  <p:notesMasterIdLst>
    <p:notesMasterId r:id="rId21"/>
  </p:notesMasterIdLst>
  <p:sldIdLst>
    <p:sldId id="356" r:id="rId6"/>
    <p:sldId id="268" r:id="rId7"/>
    <p:sldId id="358" r:id="rId8"/>
    <p:sldId id="389" r:id="rId9"/>
    <p:sldId id="390" r:id="rId10"/>
    <p:sldId id="361" r:id="rId11"/>
    <p:sldId id="391" r:id="rId12"/>
    <p:sldId id="392" r:id="rId13"/>
    <p:sldId id="365" r:id="rId14"/>
    <p:sldId id="393" r:id="rId15"/>
    <p:sldId id="394" r:id="rId16"/>
    <p:sldId id="395" r:id="rId17"/>
    <p:sldId id="396" r:id="rId18"/>
    <p:sldId id="373" r:id="rId19"/>
    <p:sldId id="387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lor Title Slides/Blank Blue" id="{8A86E4AF-F5B6-2544-855D-5355662A23AC}">
          <p14:sldIdLst>
            <p14:sldId id="356"/>
            <p14:sldId id="268"/>
            <p14:sldId id="358"/>
            <p14:sldId id="389"/>
            <p14:sldId id="390"/>
            <p14:sldId id="361"/>
            <p14:sldId id="391"/>
            <p14:sldId id="392"/>
            <p14:sldId id="365"/>
            <p14:sldId id="393"/>
            <p14:sldId id="394"/>
            <p14:sldId id="395"/>
            <p14:sldId id="396"/>
            <p14:sldId id="373"/>
            <p14:sldId id="3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D74"/>
    <a:srgbClr val="002D74"/>
    <a:srgbClr val="E65300"/>
    <a:srgbClr val="B2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B93CF8-74D0-4FD6-91FA-C8CA6641A655}" v="1" dt="2021-03-15T17:54:24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76"/>
  </p:normalViewPr>
  <p:slideViewPr>
    <p:cSldViewPr snapToGrid="0" snapToObjects="1">
      <p:cViewPr varScale="1">
        <p:scale>
          <a:sx n="100" d="100"/>
          <a:sy n="100" d="100"/>
        </p:scale>
        <p:origin x="108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ugopal Gopalakrishna-Remani" userId="0cb68e1e-3130-429c-bc6b-e9e44bf12923" providerId="ADAL" clId="{9C42021C-7CCF-492B-B3CF-93959C93FEA3}"/>
    <pc:docChg chg="modSld modNotesMaster">
      <pc:chgData name="Venugopal Gopalakrishna-Remani" userId="0cb68e1e-3130-429c-bc6b-e9e44bf12923" providerId="ADAL" clId="{9C42021C-7CCF-492B-B3CF-93959C93FEA3}" dt="2021-03-15T22:07:08.813" v="2" actId="1076"/>
      <pc:docMkLst>
        <pc:docMk/>
      </pc:docMkLst>
      <pc:sldChg chg="modSp">
        <pc:chgData name="Venugopal Gopalakrishna-Remani" userId="0cb68e1e-3130-429c-bc6b-e9e44bf12923" providerId="ADAL" clId="{9C42021C-7CCF-492B-B3CF-93959C93FEA3}" dt="2021-03-15T22:07:08.813" v="2" actId="1076"/>
        <pc:sldMkLst>
          <pc:docMk/>
          <pc:sldMk cId="263049881" sldId="394"/>
        </pc:sldMkLst>
        <pc:picChg chg="mod">
          <ac:chgData name="Venugopal Gopalakrishna-Remani" userId="0cb68e1e-3130-429c-bc6b-e9e44bf12923" providerId="ADAL" clId="{9C42021C-7CCF-492B-B3CF-93959C93FEA3}" dt="2021-03-15T22:07:08.813" v="2" actId="1076"/>
          <ac:picMkLst>
            <pc:docMk/>
            <pc:sldMk cId="263049881" sldId="394"/>
            <ac:picMk id="4" creationId="{6C234259-86E9-42DD-9E86-B3A10A092D3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47642A-3F41-4C8A-94BD-5FD3BA5D87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BB7BAEB-8673-4983-A0BE-A4FEFE92099D}">
      <dgm:prSet/>
      <dgm:spPr/>
      <dgm:t>
        <a:bodyPr/>
        <a:lstStyle/>
        <a:p>
          <a:r>
            <a:rPr lang="en-US"/>
            <a:t>Estimate (guess) the probability of an event given some previous data.</a:t>
          </a:r>
        </a:p>
      </dgm:t>
    </dgm:pt>
    <dgm:pt modelId="{1726D69B-FDB0-4F44-9D39-86036CCB1D94}" type="parTrans" cxnId="{A581428F-7200-4DE3-BCD3-EAE43A5477F9}">
      <dgm:prSet/>
      <dgm:spPr/>
      <dgm:t>
        <a:bodyPr/>
        <a:lstStyle/>
        <a:p>
          <a:endParaRPr lang="en-US"/>
        </a:p>
      </dgm:t>
    </dgm:pt>
    <dgm:pt modelId="{7CAA497D-B139-408F-A473-31D850F4668F}" type="sibTrans" cxnId="{A581428F-7200-4DE3-BCD3-EAE43A5477F9}">
      <dgm:prSet/>
      <dgm:spPr/>
      <dgm:t>
        <a:bodyPr/>
        <a:lstStyle/>
        <a:p>
          <a:endParaRPr lang="en-US"/>
        </a:p>
      </dgm:t>
    </dgm:pt>
    <dgm:pt modelId="{347D8FDC-82AF-4820-A218-432677BB396E}">
      <dgm:prSet/>
      <dgm:spPr/>
      <dgm:t>
        <a:bodyPr/>
        <a:lstStyle/>
        <a:p>
          <a:r>
            <a:rPr lang="en-US"/>
            <a:t>Works with binary data, event happens (1) or the event does not happen (0).</a:t>
          </a:r>
        </a:p>
      </dgm:t>
    </dgm:pt>
    <dgm:pt modelId="{6AECD866-282A-494C-A9D3-0B1066A41677}" type="parTrans" cxnId="{E24640E8-490D-4BFC-B528-E4780457E139}">
      <dgm:prSet/>
      <dgm:spPr/>
      <dgm:t>
        <a:bodyPr/>
        <a:lstStyle/>
        <a:p>
          <a:endParaRPr lang="en-US"/>
        </a:p>
      </dgm:t>
    </dgm:pt>
    <dgm:pt modelId="{D3CAB688-5494-444B-9110-518C00415F70}" type="sibTrans" cxnId="{E24640E8-490D-4BFC-B528-E4780457E139}">
      <dgm:prSet/>
      <dgm:spPr/>
      <dgm:t>
        <a:bodyPr/>
        <a:lstStyle/>
        <a:p>
          <a:endParaRPr lang="en-US"/>
        </a:p>
      </dgm:t>
    </dgm:pt>
    <dgm:pt modelId="{5239E475-D558-4146-A995-C3C319A1886C}" type="pres">
      <dgm:prSet presAssocID="{7247642A-3F41-4C8A-94BD-5FD3BA5D87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5FFD85-A357-4613-A834-5ACDDEE5F4F7}" type="pres">
      <dgm:prSet presAssocID="{4BB7BAEB-8673-4983-A0BE-A4FEFE92099D}" presName="hierRoot1" presStyleCnt="0"/>
      <dgm:spPr/>
    </dgm:pt>
    <dgm:pt modelId="{C98D9644-259D-4C08-BD4D-5E99CC37CC0D}" type="pres">
      <dgm:prSet presAssocID="{4BB7BAEB-8673-4983-A0BE-A4FEFE92099D}" presName="composite" presStyleCnt="0"/>
      <dgm:spPr/>
    </dgm:pt>
    <dgm:pt modelId="{664B6782-C4A6-49A8-8946-3F9C33A08F06}" type="pres">
      <dgm:prSet presAssocID="{4BB7BAEB-8673-4983-A0BE-A4FEFE92099D}" presName="background" presStyleLbl="node0" presStyleIdx="0" presStyleCnt="2"/>
      <dgm:spPr/>
    </dgm:pt>
    <dgm:pt modelId="{3087C4AE-FE40-4E35-8565-AFE4840044F4}" type="pres">
      <dgm:prSet presAssocID="{4BB7BAEB-8673-4983-A0BE-A4FEFE92099D}" presName="text" presStyleLbl="fgAcc0" presStyleIdx="0" presStyleCnt="2">
        <dgm:presLayoutVars>
          <dgm:chPref val="3"/>
        </dgm:presLayoutVars>
      </dgm:prSet>
      <dgm:spPr/>
    </dgm:pt>
    <dgm:pt modelId="{EDA051A6-3028-4868-BCD4-3BAAA270F705}" type="pres">
      <dgm:prSet presAssocID="{4BB7BAEB-8673-4983-A0BE-A4FEFE92099D}" presName="hierChild2" presStyleCnt="0"/>
      <dgm:spPr/>
    </dgm:pt>
    <dgm:pt modelId="{E124C3A3-ADD3-4770-9193-87CFE21E0725}" type="pres">
      <dgm:prSet presAssocID="{347D8FDC-82AF-4820-A218-432677BB396E}" presName="hierRoot1" presStyleCnt="0"/>
      <dgm:spPr/>
    </dgm:pt>
    <dgm:pt modelId="{F1E26682-863D-46B9-809D-FA1330C83FD9}" type="pres">
      <dgm:prSet presAssocID="{347D8FDC-82AF-4820-A218-432677BB396E}" presName="composite" presStyleCnt="0"/>
      <dgm:spPr/>
    </dgm:pt>
    <dgm:pt modelId="{79F410C0-249E-43AE-8B1C-240A9D711F9E}" type="pres">
      <dgm:prSet presAssocID="{347D8FDC-82AF-4820-A218-432677BB396E}" presName="background" presStyleLbl="node0" presStyleIdx="1" presStyleCnt="2"/>
      <dgm:spPr/>
    </dgm:pt>
    <dgm:pt modelId="{45B3FB37-53C1-45BE-A167-F4DEBEA260C4}" type="pres">
      <dgm:prSet presAssocID="{347D8FDC-82AF-4820-A218-432677BB396E}" presName="text" presStyleLbl="fgAcc0" presStyleIdx="1" presStyleCnt="2">
        <dgm:presLayoutVars>
          <dgm:chPref val="3"/>
        </dgm:presLayoutVars>
      </dgm:prSet>
      <dgm:spPr/>
    </dgm:pt>
    <dgm:pt modelId="{F61AEAF6-73BD-4544-88AB-8905550B9186}" type="pres">
      <dgm:prSet presAssocID="{347D8FDC-82AF-4820-A218-432677BB396E}" presName="hierChild2" presStyleCnt="0"/>
      <dgm:spPr/>
    </dgm:pt>
  </dgm:ptLst>
  <dgm:cxnLst>
    <dgm:cxn modelId="{23E08440-9794-4909-9DE0-E42A5C6D18BA}" type="presOf" srcId="{4BB7BAEB-8673-4983-A0BE-A4FEFE92099D}" destId="{3087C4AE-FE40-4E35-8565-AFE4840044F4}" srcOrd="0" destOrd="0" presId="urn:microsoft.com/office/officeart/2005/8/layout/hierarchy1"/>
    <dgm:cxn modelId="{A581428F-7200-4DE3-BCD3-EAE43A5477F9}" srcId="{7247642A-3F41-4C8A-94BD-5FD3BA5D87F2}" destId="{4BB7BAEB-8673-4983-A0BE-A4FEFE92099D}" srcOrd="0" destOrd="0" parTransId="{1726D69B-FDB0-4F44-9D39-86036CCB1D94}" sibTransId="{7CAA497D-B139-408F-A473-31D850F4668F}"/>
    <dgm:cxn modelId="{E34E8594-72F1-48F7-9C6A-10EFDCCA3B48}" type="presOf" srcId="{7247642A-3F41-4C8A-94BD-5FD3BA5D87F2}" destId="{5239E475-D558-4146-A995-C3C319A1886C}" srcOrd="0" destOrd="0" presId="urn:microsoft.com/office/officeart/2005/8/layout/hierarchy1"/>
    <dgm:cxn modelId="{FD5DD9B5-7666-4C70-8A7E-60EB7F3CEDE8}" type="presOf" srcId="{347D8FDC-82AF-4820-A218-432677BB396E}" destId="{45B3FB37-53C1-45BE-A167-F4DEBEA260C4}" srcOrd="0" destOrd="0" presId="urn:microsoft.com/office/officeart/2005/8/layout/hierarchy1"/>
    <dgm:cxn modelId="{E24640E8-490D-4BFC-B528-E4780457E139}" srcId="{7247642A-3F41-4C8A-94BD-5FD3BA5D87F2}" destId="{347D8FDC-82AF-4820-A218-432677BB396E}" srcOrd="1" destOrd="0" parTransId="{6AECD866-282A-494C-A9D3-0B1066A41677}" sibTransId="{D3CAB688-5494-444B-9110-518C00415F70}"/>
    <dgm:cxn modelId="{B34E25FA-9438-4187-AC9C-E023535C7B28}" type="presParOf" srcId="{5239E475-D558-4146-A995-C3C319A1886C}" destId="{715FFD85-A357-4613-A834-5ACDDEE5F4F7}" srcOrd="0" destOrd="0" presId="urn:microsoft.com/office/officeart/2005/8/layout/hierarchy1"/>
    <dgm:cxn modelId="{4D7D9364-C9D2-45C5-8C94-A7EAA107AE09}" type="presParOf" srcId="{715FFD85-A357-4613-A834-5ACDDEE5F4F7}" destId="{C98D9644-259D-4C08-BD4D-5E99CC37CC0D}" srcOrd="0" destOrd="0" presId="urn:microsoft.com/office/officeart/2005/8/layout/hierarchy1"/>
    <dgm:cxn modelId="{F00F03E6-710F-4F4D-978E-B7F45F679555}" type="presParOf" srcId="{C98D9644-259D-4C08-BD4D-5E99CC37CC0D}" destId="{664B6782-C4A6-49A8-8946-3F9C33A08F06}" srcOrd="0" destOrd="0" presId="urn:microsoft.com/office/officeart/2005/8/layout/hierarchy1"/>
    <dgm:cxn modelId="{30A7D49F-2C46-4358-A35F-2979D8A83A67}" type="presParOf" srcId="{C98D9644-259D-4C08-BD4D-5E99CC37CC0D}" destId="{3087C4AE-FE40-4E35-8565-AFE4840044F4}" srcOrd="1" destOrd="0" presId="urn:microsoft.com/office/officeart/2005/8/layout/hierarchy1"/>
    <dgm:cxn modelId="{C55B60D2-D628-4F0F-A40F-D555DDE72EFA}" type="presParOf" srcId="{715FFD85-A357-4613-A834-5ACDDEE5F4F7}" destId="{EDA051A6-3028-4868-BCD4-3BAAA270F705}" srcOrd="1" destOrd="0" presId="urn:microsoft.com/office/officeart/2005/8/layout/hierarchy1"/>
    <dgm:cxn modelId="{0B1BF64C-C5D8-4942-9E87-2CDF1228D928}" type="presParOf" srcId="{5239E475-D558-4146-A995-C3C319A1886C}" destId="{E124C3A3-ADD3-4770-9193-87CFE21E0725}" srcOrd="1" destOrd="0" presId="urn:microsoft.com/office/officeart/2005/8/layout/hierarchy1"/>
    <dgm:cxn modelId="{60328E3E-6E68-42E4-9023-EACFEC752930}" type="presParOf" srcId="{E124C3A3-ADD3-4770-9193-87CFE21E0725}" destId="{F1E26682-863D-46B9-809D-FA1330C83FD9}" srcOrd="0" destOrd="0" presId="urn:microsoft.com/office/officeart/2005/8/layout/hierarchy1"/>
    <dgm:cxn modelId="{4DFCABD5-C8AE-4D35-9767-F04363FA6121}" type="presParOf" srcId="{F1E26682-863D-46B9-809D-FA1330C83FD9}" destId="{79F410C0-249E-43AE-8B1C-240A9D711F9E}" srcOrd="0" destOrd="0" presId="urn:microsoft.com/office/officeart/2005/8/layout/hierarchy1"/>
    <dgm:cxn modelId="{C6AD3BB9-3532-4FC3-B535-600D9FFB827D}" type="presParOf" srcId="{F1E26682-863D-46B9-809D-FA1330C83FD9}" destId="{45B3FB37-53C1-45BE-A167-F4DEBEA260C4}" srcOrd="1" destOrd="0" presId="urn:microsoft.com/office/officeart/2005/8/layout/hierarchy1"/>
    <dgm:cxn modelId="{AA17F507-DCD7-43C9-9E5B-F6EB258F85EF}" type="presParOf" srcId="{E124C3A3-ADD3-4770-9193-87CFE21E0725}" destId="{F61AEAF6-73BD-4544-88AB-8905550B91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B6782-C4A6-49A8-8946-3F9C33A08F06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7C4AE-FE40-4E35-8565-AFE4840044F4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Estimate (guess) the probability of an event given some previous data.</a:t>
          </a:r>
        </a:p>
      </dsp:txBody>
      <dsp:txXfrm>
        <a:off x="696297" y="538547"/>
        <a:ext cx="4171627" cy="2590157"/>
      </dsp:txXfrm>
    </dsp:sp>
    <dsp:sp modelId="{79F410C0-249E-43AE-8B1C-240A9D711F9E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3FB37-53C1-45BE-A167-F4DEBEA260C4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Works with binary data, event happens (1) or the event does not happen (0).</a:t>
          </a:r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DCD7AA-555F-9E4C-A225-6F266F7BAEBE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2AC358-3434-B043-ABC3-5C343DE84B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0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2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B884-9F60-364F-A649-B6C99B53A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1B67C-35F3-A44E-8CEE-613F2EC8E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B93B20-6BAB-3A4B-9FF3-5C0DE74D44CF}"/>
              </a:ext>
            </a:extLst>
          </p:cNvPr>
          <p:cNvSpPr/>
          <p:nvPr userDrawn="1"/>
        </p:nvSpPr>
        <p:spPr>
          <a:xfrm>
            <a:off x="0" y="6857999"/>
            <a:ext cx="6096000" cy="116237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D7D6DC-BB1C-414D-B2B5-9949C8991F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62" y="5477220"/>
            <a:ext cx="2943675" cy="10248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07B2CF-E406-634D-B2B5-C9D05E5BB35F}"/>
              </a:ext>
            </a:extLst>
          </p:cNvPr>
          <p:cNvSpPr/>
          <p:nvPr userDrawn="1"/>
        </p:nvSpPr>
        <p:spPr>
          <a:xfrm>
            <a:off x="6096000" y="6857999"/>
            <a:ext cx="6096000" cy="116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286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bg>
      <p:bgPr>
        <a:solidFill>
          <a:srgbClr val="002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879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6" y="384790"/>
            <a:ext cx="10515600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136" y="1845290"/>
            <a:ext cx="10515600" cy="4351338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641B89-AE98-F744-88F4-B4F7FBBB256A}"/>
              </a:ext>
            </a:extLst>
          </p:cNvPr>
          <p:cNvSpPr/>
          <p:nvPr userDrawn="1"/>
        </p:nvSpPr>
        <p:spPr>
          <a:xfrm>
            <a:off x="0" y="0"/>
            <a:ext cx="1170039" cy="68580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B503A9-BA04-2C48-987F-40C13A41E3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3" y="5743064"/>
            <a:ext cx="853768" cy="9071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E6D256-961B-5C41-8FEA-38422768DA07}"/>
              </a:ext>
            </a:extLst>
          </p:cNvPr>
          <p:cNvSpPr/>
          <p:nvPr userDrawn="1"/>
        </p:nvSpPr>
        <p:spPr>
          <a:xfrm>
            <a:off x="0" y="6762905"/>
            <a:ext cx="1170039" cy="190189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370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6" y="384790"/>
            <a:ext cx="10515600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136" y="1845290"/>
            <a:ext cx="10515600" cy="4351338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641B89-AE98-F744-88F4-B4F7FBBB256A}"/>
              </a:ext>
            </a:extLst>
          </p:cNvPr>
          <p:cNvSpPr/>
          <p:nvPr userDrawn="1"/>
        </p:nvSpPr>
        <p:spPr>
          <a:xfrm>
            <a:off x="0" y="0"/>
            <a:ext cx="1170039" cy="68580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B503A9-BA04-2C48-987F-40C13A41E3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3" y="5743064"/>
            <a:ext cx="853768" cy="9071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CDB563-C938-5B49-A4C6-F351E12A1FC7}"/>
              </a:ext>
            </a:extLst>
          </p:cNvPr>
          <p:cNvSpPr/>
          <p:nvPr userDrawn="1"/>
        </p:nvSpPr>
        <p:spPr>
          <a:xfrm>
            <a:off x="1170039" y="0"/>
            <a:ext cx="66094" cy="68580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83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C07A4D-1803-404E-98E3-AAD5467F5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01" y="5960004"/>
            <a:ext cx="778934" cy="82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53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6FCAED-36AE-2547-BF5B-CAF99E746F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84" y="6027737"/>
            <a:ext cx="1875368" cy="70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20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89"/>
            <a:ext cx="11359536" cy="4208377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B19DC3-A59E-C245-898D-EEB175323A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02" y="6188602"/>
            <a:ext cx="2723399" cy="55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96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176C58-9D94-7E44-AEEA-4C5211CBAB55}"/>
              </a:ext>
            </a:extLst>
          </p:cNvPr>
          <p:cNvSpPr/>
          <p:nvPr userDrawn="1"/>
        </p:nvSpPr>
        <p:spPr>
          <a:xfrm>
            <a:off x="0" y="6248399"/>
            <a:ext cx="12192000" cy="609601"/>
          </a:xfrm>
          <a:prstGeom prst="rect">
            <a:avLst/>
          </a:prstGeom>
          <a:solidFill>
            <a:srgbClr val="002D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142862-7394-A54D-9BB3-705A7914328A}"/>
              </a:ext>
            </a:extLst>
          </p:cNvPr>
          <p:cNvSpPr/>
          <p:nvPr userDrawn="1"/>
        </p:nvSpPr>
        <p:spPr>
          <a:xfrm>
            <a:off x="-50800" y="6176212"/>
            <a:ext cx="12293600" cy="82126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C94801-9200-654D-8A6A-EB0C730036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" y="6248399"/>
            <a:ext cx="2724286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85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176C58-9D94-7E44-AEEA-4C5211CBAB55}"/>
              </a:ext>
            </a:extLst>
          </p:cNvPr>
          <p:cNvSpPr/>
          <p:nvPr userDrawn="1"/>
        </p:nvSpPr>
        <p:spPr>
          <a:xfrm>
            <a:off x="0" y="6166273"/>
            <a:ext cx="12192000" cy="691727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142862-7394-A54D-9BB3-705A7914328A}"/>
              </a:ext>
            </a:extLst>
          </p:cNvPr>
          <p:cNvSpPr/>
          <p:nvPr userDrawn="1"/>
        </p:nvSpPr>
        <p:spPr>
          <a:xfrm>
            <a:off x="-50800" y="6092614"/>
            <a:ext cx="12293600" cy="82126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AE6B33-6BAD-F24D-AFF1-15A476022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5210"/>
            <a:ext cx="203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37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176C58-9D94-7E44-AEEA-4C5211CBAB55}"/>
              </a:ext>
            </a:extLst>
          </p:cNvPr>
          <p:cNvSpPr/>
          <p:nvPr userDrawn="1"/>
        </p:nvSpPr>
        <p:spPr>
          <a:xfrm>
            <a:off x="0" y="6166273"/>
            <a:ext cx="12192000" cy="691727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F11722-928F-074E-A11E-199ED0D66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57" y="6207335"/>
            <a:ext cx="2724286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65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gradFill flip="none" rotWithShape="1">
          <a:gsLst>
            <a:gs pos="0">
              <a:schemeClr val="accent3">
                <a:lumMod val="5000"/>
                <a:lumOff val="95000"/>
                <a:alpha val="41000"/>
              </a:schemeClr>
            </a:gs>
            <a:gs pos="100000">
              <a:srgbClr val="B2B4B4">
                <a:alpha val="36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6" y="384790"/>
            <a:ext cx="10515600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136" y="1845290"/>
            <a:ext cx="10515600" cy="4351338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FD6CBC-84BF-B34C-AC1F-7A8BD03B8895}"/>
              </a:ext>
            </a:extLst>
          </p:cNvPr>
          <p:cNvSpPr/>
          <p:nvPr userDrawn="1"/>
        </p:nvSpPr>
        <p:spPr>
          <a:xfrm>
            <a:off x="0" y="0"/>
            <a:ext cx="1170039" cy="68580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D48A0A-E89F-EB45-9D18-25F6CCA2B0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3" y="5743064"/>
            <a:ext cx="853768" cy="9071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BBFBB4-3F3F-6C41-9172-B32B0638E255}"/>
              </a:ext>
            </a:extLst>
          </p:cNvPr>
          <p:cNvSpPr/>
          <p:nvPr userDrawn="1"/>
        </p:nvSpPr>
        <p:spPr>
          <a:xfrm>
            <a:off x="0" y="6762905"/>
            <a:ext cx="1170039" cy="190189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9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rgbClr val="002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B884-9F60-364F-A649-B6C99B53A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1591"/>
            <a:ext cx="9144000" cy="1067944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1B67C-35F3-A44E-8CEE-613F2EC8E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22227"/>
            <a:ext cx="9144000" cy="816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B93B20-6BAB-3A4B-9FF3-5C0DE74D44CF}"/>
              </a:ext>
            </a:extLst>
          </p:cNvPr>
          <p:cNvSpPr/>
          <p:nvPr userDrawn="1"/>
        </p:nvSpPr>
        <p:spPr>
          <a:xfrm>
            <a:off x="0" y="6857999"/>
            <a:ext cx="6096000" cy="116237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7B2CF-E406-634D-B2B5-C9D05E5BB35F}"/>
              </a:ext>
            </a:extLst>
          </p:cNvPr>
          <p:cNvSpPr/>
          <p:nvPr userDrawn="1"/>
        </p:nvSpPr>
        <p:spPr>
          <a:xfrm>
            <a:off x="6096000" y="6857999"/>
            <a:ext cx="6096000" cy="116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97F301-B092-CF4E-B2C9-0EBB5226F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18" y="2424222"/>
            <a:ext cx="2194363" cy="233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21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gradFill flip="none" rotWithShape="1">
          <a:gsLst>
            <a:gs pos="0">
              <a:schemeClr val="accent3">
                <a:lumMod val="5000"/>
                <a:lumOff val="95000"/>
                <a:alpha val="41000"/>
              </a:schemeClr>
            </a:gs>
            <a:gs pos="100000">
              <a:srgbClr val="B2B4B4">
                <a:alpha val="36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6" y="384790"/>
            <a:ext cx="10515600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136" y="1845290"/>
            <a:ext cx="10515600" cy="4351338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FD6CBC-84BF-B34C-AC1F-7A8BD03B8895}"/>
              </a:ext>
            </a:extLst>
          </p:cNvPr>
          <p:cNvSpPr/>
          <p:nvPr userDrawn="1"/>
        </p:nvSpPr>
        <p:spPr>
          <a:xfrm>
            <a:off x="0" y="0"/>
            <a:ext cx="1170039" cy="68580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D48A0A-E89F-EB45-9D18-25F6CCA2B0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3" y="5743064"/>
            <a:ext cx="853768" cy="9071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BBFBB4-3F3F-6C41-9172-B32B0638E255}"/>
              </a:ext>
            </a:extLst>
          </p:cNvPr>
          <p:cNvSpPr/>
          <p:nvPr userDrawn="1"/>
        </p:nvSpPr>
        <p:spPr>
          <a:xfrm>
            <a:off x="0" y="6762905"/>
            <a:ext cx="1170039" cy="190189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90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wo Content">
    <p:bg>
      <p:bgPr>
        <a:gradFill flip="none" rotWithShape="1">
          <a:gsLst>
            <a:gs pos="0">
              <a:schemeClr val="accent3">
                <a:lumMod val="5000"/>
                <a:lumOff val="95000"/>
                <a:alpha val="41000"/>
              </a:schemeClr>
            </a:gs>
            <a:gs pos="100000">
              <a:srgbClr val="B2B4B4">
                <a:alpha val="36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6" y="384790"/>
            <a:ext cx="10515600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136" y="1845290"/>
            <a:ext cx="10515600" cy="4351338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FD6CBC-84BF-B34C-AC1F-7A8BD03B8895}"/>
              </a:ext>
            </a:extLst>
          </p:cNvPr>
          <p:cNvSpPr/>
          <p:nvPr userDrawn="1"/>
        </p:nvSpPr>
        <p:spPr>
          <a:xfrm>
            <a:off x="0" y="0"/>
            <a:ext cx="1170039" cy="68580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BBFBB4-3F3F-6C41-9172-B32B0638E255}"/>
              </a:ext>
            </a:extLst>
          </p:cNvPr>
          <p:cNvSpPr/>
          <p:nvPr userDrawn="1"/>
        </p:nvSpPr>
        <p:spPr>
          <a:xfrm>
            <a:off x="0" y="6762905"/>
            <a:ext cx="1170039" cy="190189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2BEA85-7365-7B45-BC64-3E4970D64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" y="5902533"/>
            <a:ext cx="1041401" cy="8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01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6" y="384790"/>
            <a:ext cx="10515600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136" y="1845290"/>
            <a:ext cx="10515600" cy="4351338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FD6CBC-84BF-B34C-AC1F-7A8BD03B8895}"/>
              </a:ext>
            </a:extLst>
          </p:cNvPr>
          <p:cNvSpPr/>
          <p:nvPr userDrawn="1"/>
        </p:nvSpPr>
        <p:spPr>
          <a:xfrm>
            <a:off x="0" y="0"/>
            <a:ext cx="1170039" cy="68580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BBFBB4-3F3F-6C41-9172-B32B0638E255}"/>
              </a:ext>
            </a:extLst>
          </p:cNvPr>
          <p:cNvSpPr/>
          <p:nvPr userDrawn="1"/>
        </p:nvSpPr>
        <p:spPr>
          <a:xfrm>
            <a:off x="0" y="6762905"/>
            <a:ext cx="1170039" cy="190189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2BEA85-7365-7B45-BC64-3E4970D64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" y="5902533"/>
            <a:ext cx="1041401" cy="8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3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gradFill flip="none" rotWithShape="1">
          <a:gsLst>
            <a:gs pos="0">
              <a:schemeClr val="accent3">
                <a:lumMod val="5000"/>
                <a:lumOff val="95000"/>
                <a:alpha val="41000"/>
              </a:schemeClr>
            </a:gs>
            <a:gs pos="100000">
              <a:srgbClr val="B2B4B4">
                <a:alpha val="36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3861243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176C58-9D94-7E44-AEEA-4C5211CBAB55}"/>
              </a:ext>
            </a:extLst>
          </p:cNvPr>
          <p:cNvSpPr/>
          <p:nvPr userDrawn="1"/>
        </p:nvSpPr>
        <p:spPr>
          <a:xfrm>
            <a:off x="0" y="6011862"/>
            <a:ext cx="12192000" cy="846138"/>
          </a:xfrm>
          <a:prstGeom prst="rect">
            <a:avLst/>
          </a:prstGeom>
          <a:solidFill>
            <a:srgbClr val="002D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2643A9-E0CF-9248-BDF3-A63B36C7A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" y="6011862"/>
            <a:ext cx="1041401" cy="8461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142862-7394-A54D-9BB3-705A7914328A}"/>
              </a:ext>
            </a:extLst>
          </p:cNvPr>
          <p:cNvSpPr/>
          <p:nvPr userDrawn="1"/>
        </p:nvSpPr>
        <p:spPr>
          <a:xfrm>
            <a:off x="-50800" y="5938445"/>
            <a:ext cx="12293600" cy="82126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37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3861243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176C58-9D94-7E44-AEEA-4C5211CBAB55}"/>
              </a:ext>
            </a:extLst>
          </p:cNvPr>
          <p:cNvSpPr/>
          <p:nvPr userDrawn="1"/>
        </p:nvSpPr>
        <p:spPr>
          <a:xfrm>
            <a:off x="0" y="6011862"/>
            <a:ext cx="12192000" cy="846138"/>
          </a:xfrm>
          <a:prstGeom prst="rect">
            <a:avLst/>
          </a:prstGeom>
          <a:solidFill>
            <a:srgbClr val="002D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2643A9-E0CF-9248-BDF3-A63B36C7A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" y="6011862"/>
            <a:ext cx="1041401" cy="8461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142862-7394-A54D-9BB3-705A7914328A}"/>
              </a:ext>
            </a:extLst>
          </p:cNvPr>
          <p:cNvSpPr/>
          <p:nvPr userDrawn="1"/>
        </p:nvSpPr>
        <p:spPr>
          <a:xfrm>
            <a:off x="-50800" y="5938445"/>
            <a:ext cx="12293600" cy="82126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07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bg>
      <p:bgPr>
        <a:gradFill flip="none" rotWithShape="1">
          <a:gsLst>
            <a:gs pos="0">
              <a:schemeClr val="accent3">
                <a:lumMod val="5000"/>
                <a:lumOff val="95000"/>
                <a:alpha val="41000"/>
              </a:schemeClr>
            </a:gs>
            <a:gs pos="100000">
              <a:srgbClr val="B2B4B4">
                <a:alpha val="36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176C58-9D94-7E44-AEEA-4C5211CBAB55}"/>
              </a:ext>
            </a:extLst>
          </p:cNvPr>
          <p:cNvSpPr/>
          <p:nvPr userDrawn="1"/>
        </p:nvSpPr>
        <p:spPr>
          <a:xfrm>
            <a:off x="0" y="6248399"/>
            <a:ext cx="12192000" cy="609601"/>
          </a:xfrm>
          <a:prstGeom prst="rect">
            <a:avLst/>
          </a:prstGeom>
          <a:solidFill>
            <a:srgbClr val="002D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142862-7394-A54D-9BB3-705A7914328A}"/>
              </a:ext>
            </a:extLst>
          </p:cNvPr>
          <p:cNvSpPr/>
          <p:nvPr userDrawn="1"/>
        </p:nvSpPr>
        <p:spPr>
          <a:xfrm>
            <a:off x="-50800" y="6174982"/>
            <a:ext cx="12293600" cy="82126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C94801-9200-654D-8A6A-EB0C730036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" y="6248399"/>
            <a:ext cx="2724286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19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bg>
      <p:bgPr>
        <a:gradFill flip="none" rotWithShape="1">
          <a:gsLst>
            <a:gs pos="0">
              <a:schemeClr val="accent3">
                <a:lumMod val="5000"/>
                <a:lumOff val="95000"/>
                <a:alpha val="41000"/>
              </a:schemeClr>
            </a:gs>
            <a:gs pos="100000">
              <a:srgbClr val="B2B4B4">
                <a:alpha val="36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176C58-9D94-7E44-AEEA-4C5211CBAB55}"/>
              </a:ext>
            </a:extLst>
          </p:cNvPr>
          <p:cNvSpPr/>
          <p:nvPr userDrawn="1"/>
        </p:nvSpPr>
        <p:spPr>
          <a:xfrm>
            <a:off x="0" y="6166273"/>
            <a:ext cx="12192000" cy="691727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142862-7394-A54D-9BB3-705A7914328A}"/>
              </a:ext>
            </a:extLst>
          </p:cNvPr>
          <p:cNvSpPr/>
          <p:nvPr userDrawn="1"/>
        </p:nvSpPr>
        <p:spPr>
          <a:xfrm>
            <a:off x="-50800" y="6092614"/>
            <a:ext cx="12293600" cy="82126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AE6B33-6BAD-F24D-AFF1-15A476022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5210"/>
            <a:ext cx="203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88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bg>
      <p:bgPr>
        <a:gradFill flip="none" rotWithShape="1">
          <a:gsLst>
            <a:gs pos="0">
              <a:schemeClr val="accent3">
                <a:lumMod val="5000"/>
                <a:lumOff val="95000"/>
                <a:alpha val="41000"/>
              </a:schemeClr>
            </a:gs>
            <a:gs pos="100000">
              <a:srgbClr val="B2B4B4">
                <a:alpha val="36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176C58-9D94-7E44-AEEA-4C5211CBAB55}"/>
              </a:ext>
            </a:extLst>
          </p:cNvPr>
          <p:cNvSpPr/>
          <p:nvPr userDrawn="1"/>
        </p:nvSpPr>
        <p:spPr>
          <a:xfrm>
            <a:off x="0" y="6166273"/>
            <a:ext cx="12192000" cy="691727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F11722-928F-074E-A11E-199ED0D66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57" y="6207335"/>
            <a:ext cx="2724286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3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bg>
      <p:bgPr>
        <a:gradFill flip="none" rotWithShape="1">
          <a:gsLst>
            <a:gs pos="0">
              <a:schemeClr val="accent3">
                <a:lumMod val="5000"/>
                <a:lumOff val="95000"/>
                <a:alpha val="41000"/>
              </a:schemeClr>
            </a:gs>
            <a:gs pos="100000">
              <a:srgbClr val="B2B4B4">
                <a:alpha val="36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C07A4D-1803-404E-98E3-AAD5467F5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01" y="5960004"/>
            <a:ext cx="778934" cy="82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02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C07A4D-1803-404E-98E3-AAD5467F5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01" y="5960004"/>
            <a:ext cx="778934" cy="82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7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rgbClr val="E65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B884-9F60-364F-A649-B6C99B53A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1B67C-35F3-A44E-8CEE-613F2EC8E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B93B20-6BAB-3A4B-9FF3-5C0DE74D44CF}"/>
              </a:ext>
            </a:extLst>
          </p:cNvPr>
          <p:cNvSpPr/>
          <p:nvPr userDrawn="1"/>
        </p:nvSpPr>
        <p:spPr>
          <a:xfrm>
            <a:off x="-63611" y="6858000"/>
            <a:ext cx="6096000" cy="116237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D7D6DC-BB1C-414D-B2B5-9949C8991F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62" y="5477220"/>
            <a:ext cx="2943675" cy="10248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07B2CF-E406-634D-B2B5-C9D05E5BB35F}"/>
              </a:ext>
            </a:extLst>
          </p:cNvPr>
          <p:cNvSpPr/>
          <p:nvPr userDrawn="1"/>
        </p:nvSpPr>
        <p:spPr>
          <a:xfrm>
            <a:off x="6032389" y="6858000"/>
            <a:ext cx="6096000" cy="116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52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bg>
      <p:bgPr>
        <a:gradFill flip="none" rotWithShape="1">
          <a:gsLst>
            <a:gs pos="0">
              <a:schemeClr val="accent3">
                <a:lumMod val="5000"/>
                <a:lumOff val="95000"/>
                <a:alpha val="41000"/>
              </a:schemeClr>
            </a:gs>
            <a:gs pos="100000">
              <a:srgbClr val="B2B4B4">
                <a:alpha val="36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6FCAED-36AE-2547-BF5B-CAF99E746F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84" y="6027737"/>
            <a:ext cx="1875368" cy="70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6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6FCAED-36AE-2547-BF5B-CAF99E746F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84" y="6027737"/>
            <a:ext cx="1875368" cy="70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35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bg>
      <p:bgPr>
        <a:gradFill flip="none" rotWithShape="1">
          <a:gsLst>
            <a:gs pos="0">
              <a:schemeClr val="accent3">
                <a:lumMod val="5000"/>
                <a:lumOff val="95000"/>
                <a:alpha val="41000"/>
              </a:schemeClr>
            </a:gs>
            <a:gs pos="100000">
              <a:srgbClr val="B2B4B4">
                <a:alpha val="36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89"/>
            <a:ext cx="11359536" cy="4208377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B19DC3-A59E-C245-898D-EEB175323A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02" y="6188602"/>
            <a:ext cx="2723399" cy="55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67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89"/>
            <a:ext cx="11359536" cy="4208377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B19DC3-A59E-C245-898D-EEB175323A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02" y="6188602"/>
            <a:ext cx="2723399" cy="55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99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wo Content">
    <p:bg>
      <p:bgPr>
        <a:gradFill flip="none" rotWithShape="1">
          <a:gsLst>
            <a:gs pos="0">
              <a:schemeClr val="accent3">
                <a:lumMod val="5000"/>
                <a:lumOff val="95000"/>
                <a:alpha val="41000"/>
              </a:schemeClr>
            </a:gs>
            <a:gs pos="100000">
              <a:srgbClr val="B2B4B4">
                <a:alpha val="36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 rot="16200000">
            <a:off x="-1670537" y="5099538"/>
            <a:ext cx="3429001" cy="87922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51CE15-3EC0-BB43-9C85-0C80E5AC692C}"/>
              </a:ext>
            </a:extLst>
          </p:cNvPr>
          <p:cNvSpPr/>
          <p:nvPr userDrawn="1"/>
        </p:nvSpPr>
        <p:spPr>
          <a:xfrm rot="16200000">
            <a:off x="-1670537" y="1670539"/>
            <a:ext cx="3429001" cy="87922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D35492-1E28-2941-B3CA-DE36FAF7D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071" y="5922617"/>
            <a:ext cx="778934" cy="82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29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 rot="16200000">
            <a:off x="-1670537" y="5099538"/>
            <a:ext cx="3429001" cy="87922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C07A4D-1803-404E-98E3-AAD5467F5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071" y="5922617"/>
            <a:ext cx="778934" cy="8276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51CE15-3EC0-BB43-9C85-0C80E5AC692C}"/>
              </a:ext>
            </a:extLst>
          </p:cNvPr>
          <p:cNvSpPr/>
          <p:nvPr userDrawn="1"/>
        </p:nvSpPr>
        <p:spPr>
          <a:xfrm rot="16200000">
            <a:off x="-1670537" y="1670539"/>
            <a:ext cx="3429001" cy="87922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50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wo Content">
    <p:bg>
      <p:bgPr>
        <a:gradFill flip="none" rotWithShape="1">
          <a:gsLst>
            <a:gs pos="0">
              <a:schemeClr val="accent3">
                <a:lumMod val="5000"/>
                <a:lumOff val="95000"/>
                <a:alpha val="41000"/>
              </a:schemeClr>
            </a:gs>
            <a:gs pos="100000">
              <a:srgbClr val="B2B4B4">
                <a:alpha val="36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6FCAED-36AE-2547-BF5B-CAF99E746F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84" y="6027737"/>
            <a:ext cx="1875368" cy="70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08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wo Content">
    <p:bg>
      <p:bgPr>
        <a:gradFill flip="none" rotWithShape="1">
          <a:gsLst>
            <a:gs pos="0">
              <a:schemeClr val="accent3">
                <a:lumMod val="5000"/>
                <a:lumOff val="95000"/>
                <a:alpha val="41000"/>
              </a:schemeClr>
            </a:gs>
            <a:gs pos="100000">
              <a:srgbClr val="B2B4B4">
                <a:alpha val="36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89"/>
            <a:ext cx="11359536" cy="4208377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B19DC3-A59E-C245-898D-EEB175323A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02" y="6188602"/>
            <a:ext cx="2723399" cy="55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946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1689680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562100" y="-19050"/>
            <a:ext cx="9067800" cy="604834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183582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E65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B93B20-6BAB-3A4B-9FF3-5C0DE74D44CF}"/>
              </a:ext>
            </a:extLst>
          </p:cNvPr>
          <p:cNvSpPr/>
          <p:nvPr userDrawn="1"/>
        </p:nvSpPr>
        <p:spPr>
          <a:xfrm>
            <a:off x="0" y="6857999"/>
            <a:ext cx="6096000" cy="116237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7B2CF-E406-634D-B2B5-C9D05E5BB35F}"/>
              </a:ext>
            </a:extLst>
          </p:cNvPr>
          <p:cNvSpPr/>
          <p:nvPr userDrawn="1"/>
        </p:nvSpPr>
        <p:spPr>
          <a:xfrm>
            <a:off x="6096000" y="6857999"/>
            <a:ext cx="6096000" cy="116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CB8474-160A-7745-AFD3-DF5709B34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18" y="2424222"/>
            <a:ext cx="2194363" cy="233151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A8248AF-BA60-204B-BCA0-538FFC02E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1591"/>
            <a:ext cx="9144000" cy="1067944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464E57A-B76C-B444-B218-CF4BE1085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22227"/>
            <a:ext cx="9144000" cy="816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6036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2719011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3975100" y="552450"/>
            <a:ext cx="8629651" cy="5753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01594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2026266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9072359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430809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631508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840670" y="3517900"/>
            <a:ext cx="4198339" cy="28003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645400" y="565150"/>
            <a:ext cx="4165600" cy="2777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152400" y="565150"/>
            <a:ext cx="8601075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1542640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193800" y="4476750"/>
            <a:ext cx="9810750" cy="34881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193800" y="3008888"/>
            <a:ext cx="9810750" cy="4719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9571185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8132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472109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7886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B884-9F60-364F-A649-B6C99B53A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1B67C-35F3-A44E-8CEE-613F2EC8E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70ED0D-2BF3-9942-A987-8468DD28B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21" y="5421231"/>
            <a:ext cx="3271358" cy="11368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8135AD-E952-6548-B269-113DC5EC47C9}"/>
              </a:ext>
            </a:extLst>
          </p:cNvPr>
          <p:cNvSpPr/>
          <p:nvPr userDrawn="1"/>
        </p:nvSpPr>
        <p:spPr>
          <a:xfrm>
            <a:off x="0" y="6857999"/>
            <a:ext cx="6096000" cy="116237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6679D7-46DD-5442-8E47-EB2AB31ACD46}"/>
              </a:ext>
            </a:extLst>
          </p:cNvPr>
          <p:cNvSpPr/>
          <p:nvPr userDrawn="1"/>
        </p:nvSpPr>
        <p:spPr>
          <a:xfrm>
            <a:off x="6096000" y="6857999"/>
            <a:ext cx="6096000" cy="116237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08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336550" y="1435100"/>
            <a:ext cx="11525250" cy="2279650"/>
          </a:xfrm>
          <a:prstGeom prst="rect">
            <a:avLst/>
          </a:prstGeom>
        </p:spPr>
        <p:txBody>
          <a:bodyPr anchor="b"/>
          <a:lstStyle>
            <a:lvl1pPr>
              <a:defRPr sz="5000" cap="all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6550" y="3708400"/>
            <a:ext cx="11525250" cy="9080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88050" y="6481843"/>
            <a:ext cx="290144" cy="28725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301095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gradFill flip="none" rotWithShape="1">
          <a:gsLst>
            <a:gs pos="0">
              <a:schemeClr val="bg1">
                <a:alpha val="0"/>
                <a:lumMod val="47000"/>
              </a:schemeClr>
            </a:gs>
            <a:gs pos="100000">
              <a:srgbClr val="B2B4B4">
                <a:alpha val="42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B884-9F60-364F-A649-B6C99B53A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1B67C-35F3-A44E-8CEE-613F2EC8E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B93B20-6BAB-3A4B-9FF3-5C0DE74D44CF}"/>
              </a:ext>
            </a:extLst>
          </p:cNvPr>
          <p:cNvSpPr/>
          <p:nvPr userDrawn="1"/>
        </p:nvSpPr>
        <p:spPr>
          <a:xfrm>
            <a:off x="0" y="6857999"/>
            <a:ext cx="6096000" cy="116237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A478EC-D574-404E-B979-25288B92A68E}"/>
              </a:ext>
            </a:extLst>
          </p:cNvPr>
          <p:cNvSpPr/>
          <p:nvPr userDrawn="1"/>
        </p:nvSpPr>
        <p:spPr>
          <a:xfrm>
            <a:off x="6096000" y="6857999"/>
            <a:ext cx="6096000" cy="116237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2A7821-165F-AC45-B9C9-098FDC8DB9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21" y="5489493"/>
            <a:ext cx="3271358" cy="113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54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B884-9F60-364F-A649-B6C99B53A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3880"/>
            <a:ext cx="9144000" cy="1067944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02D74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1B67C-35F3-A44E-8CEE-613F2EC8E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15798"/>
            <a:ext cx="9144000" cy="816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rgbClr val="002D74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B93B20-6BAB-3A4B-9FF3-5C0DE74D44CF}"/>
              </a:ext>
            </a:extLst>
          </p:cNvPr>
          <p:cNvSpPr/>
          <p:nvPr userDrawn="1"/>
        </p:nvSpPr>
        <p:spPr>
          <a:xfrm>
            <a:off x="0" y="6857999"/>
            <a:ext cx="6096000" cy="116237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7B2CF-E406-634D-B2B5-C9D05E5BB35F}"/>
              </a:ext>
            </a:extLst>
          </p:cNvPr>
          <p:cNvSpPr/>
          <p:nvPr userDrawn="1"/>
        </p:nvSpPr>
        <p:spPr>
          <a:xfrm>
            <a:off x="6096000" y="6857999"/>
            <a:ext cx="6096000" cy="116237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D7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6F648C-593A-FA4E-9D29-B308C2695B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58" y="2336604"/>
            <a:ext cx="2356884" cy="250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65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gradFill>
          <a:gsLst>
            <a:gs pos="0">
              <a:schemeClr val="bg1">
                <a:alpha val="0"/>
                <a:lumMod val="47000"/>
              </a:schemeClr>
            </a:gs>
            <a:gs pos="100000">
              <a:srgbClr val="B2B4B4">
                <a:alpha val="42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B884-9F60-364F-A649-B6C99B53A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65232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1B67C-35F3-A44E-8CEE-613F2EC8E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7070"/>
            <a:ext cx="9144000" cy="8607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665CD7-4CB9-DD45-BC53-05F7ECFECB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21" y="3075060"/>
            <a:ext cx="3271358" cy="113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1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gradFill>
          <a:gsLst>
            <a:gs pos="0">
              <a:schemeClr val="bg1">
                <a:alpha val="0"/>
                <a:lumMod val="47000"/>
              </a:schemeClr>
            </a:gs>
            <a:gs pos="100000">
              <a:srgbClr val="B2B4B4">
                <a:alpha val="42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B884-9F60-364F-A649-B6C99B53A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3880"/>
            <a:ext cx="9144000" cy="1067944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02D74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1B67C-35F3-A44E-8CEE-613F2EC8E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15798"/>
            <a:ext cx="9144000" cy="816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rgbClr val="002D74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B93B20-6BAB-3A4B-9FF3-5C0DE74D44CF}"/>
              </a:ext>
            </a:extLst>
          </p:cNvPr>
          <p:cNvSpPr/>
          <p:nvPr userDrawn="1"/>
        </p:nvSpPr>
        <p:spPr>
          <a:xfrm>
            <a:off x="0" y="6857999"/>
            <a:ext cx="6096000" cy="116237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7B2CF-E406-634D-B2B5-C9D05E5BB35F}"/>
              </a:ext>
            </a:extLst>
          </p:cNvPr>
          <p:cNvSpPr/>
          <p:nvPr userDrawn="1"/>
        </p:nvSpPr>
        <p:spPr>
          <a:xfrm>
            <a:off x="6096000" y="6857999"/>
            <a:ext cx="6096000" cy="116237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D74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491ADC-0CDE-C442-A9D2-4B2B025CD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58" y="2336604"/>
            <a:ext cx="2356884" cy="250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82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86E0AD-2DB3-514F-89E4-D5A8E380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9AA2B-4A0D-3149-9346-04D30FEC1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853B6-9F81-BB4C-AFB9-86C31FA830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04496-55DE-F343-A5A1-C2B40FD33D60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4CEDE-8AC0-044D-9D0B-7C58BCD0A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6F06B-13A9-C044-AFDC-B35709C2D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3A622-4B5E-8A43-9BE8-0BB9F5B01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9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64" r:id="rId3"/>
    <p:sldLayoutId id="2147483681" r:id="rId4"/>
    <p:sldLayoutId id="2147483662" r:id="rId5"/>
    <p:sldLayoutId id="2147483660" r:id="rId6"/>
    <p:sldLayoutId id="2147483682" r:id="rId7"/>
    <p:sldLayoutId id="2147483661" r:id="rId8"/>
    <p:sldLayoutId id="2147483683" r:id="rId9"/>
    <p:sldLayoutId id="2147483651" r:id="rId10"/>
    <p:sldLayoutId id="2147483652" r:id="rId11"/>
    <p:sldLayoutId id="2147483665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63" r:id="rId19"/>
    <p:sldLayoutId id="2147483666" r:id="rId20"/>
    <p:sldLayoutId id="2147483692" r:id="rId21"/>
    <p:sldLayoutId id="2147483693" r:id="rId22"/>
    <p:sldLayoutId id="2147483667" r:id="rId23"/>
    <p:sldLayoutId id="2147483688" r:id="rId24"/>
    <p:sldLayoutId id="2147483668" r:id="rId25"/>
    <p:sldLayoutId id="2147483669" r:id="rId26"/>
    <p:sldLayoutId id="2147483670" r:id="rId27"/>
    <p:sldLayoutId id="2147483671" r:id="rId28"/>
    <p:sldLayoutId id="2147483691" r:id="rId29"/>
    <p:sldLayoutId id="2147483672" r:id="rId30"/>
    <p:sldLayoutId id="2147483689" r:id="rId31"/>
    <p:sldLayoutId id="2147483673" r:id="rId32"/>
    <p:sldLayoutId id="2147483690" r:id="rId33"/>
    <p:sldLayoutId id="2147483684" r:id="rId34"/>
    <p:sldLayoutId id="2147483687" r:id="rId35"/>
    <p:sldLayoutId id="2147483685" r:id="rId36"/>
    <p:sldLayoutId id="2147483686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0144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706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ology.org/logistic-regression-excel/" TargetMode="External"/><Relationship Id="rId2" Type="http://schemas.openxmlformats.org/officeDocument/2006/relationships/hyperlink" Target="https://www.real-statistics.com/free-download/real-statistics-resource-pack/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hyperlink" Target="https://www.real-statistics.com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0DCCFE-3A5E-47E6-8038-782FE79A9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Logistic regression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3648F1-287E-452F-91FD-84B151C43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Venugopal Gopalakrishna-Remani (</a:t>
            </a:r>
            <a:r>
              <a:rPr lang="en-US" sz="2000" dirty="0" err="1">
                <a:solidFill>
                  <a:srgbClr val="FFFFFF"/>
                </a:solidFill>
              </a:rPr>
              <a:t>Venu</a:t>
            </a:r>
            <a:r>
              <a:rPr lang="en-US" sz="2000" dirty="0">
                <a:solidFill>
                  <a:srgbClr val="FFFFFF"/>
                </a:solidFill>
              </a:rPr>
              <a:t>), Ph.D., BVSc &amp; A.H, MBA, PGDPM, ACUE</a:t>
            </a:r>
          </a:p>
        </p:txBody>
      </p:sp>
    </p:spTree>
    <p:extLst>
      <p:ext uri="{BB962C8B-B14F-4D97-AF65-F5344CB8AC3E}">
        <p14:creationId xmlns:p14="http://schemas.microsoft.com/office/powerpoint/2010/main" val="3143277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734E-06C0-44DD-AC3D-57928C01A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6" y="384790"/>
            <a:ext cx="10515600" cy="1325563"/>
          </a:xfrm>
        </p:spPr>
        <p:txBody>
          <a:bodyPr/>
          <a:lstStyle/>
          <a:p>
            <a:r>
              <a:rPr lang="en-US"/>
              <a:t>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789A7-6744-495F-A033-93C1DF44B3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Excel</a:t>
            </a:r>
          </a:p>
          <a:p>
            <a:r>
              <a:rPr lang="en-US" dirty="0"/>
              <a:t>&gt; Add-ins</a:t>
            </a:r>
          </a:p>
          <a:p>
            <a:r>
              <a:rPr lang="en-US" dirty="0"/>
              <a:t>&gt;Real Statistics&gt; Data Analytic tools</a:t>
            </a:r>
          </a:p>
          <a:p>
            <a:r>
              <a:rPr lang="en-US" dirty="0"/>
              <a:t>&gt;Reg&gt;Logit and </a:t>
            </a:r>
            <a:r>
              <a:rPr lang="en-US" dirty="0" err="1"/>
              <a:t>Probit</a:t>
            </a:r>
            <a:r>
              <a:rPr lang="en-US" dirty="0"/>
              <a:t> regression</a:t>
            </a:r>
          </a:p>
          <a:p>
            <a:r>
              <a:rPr lang="en-US" dirty="0"/>
              <a:t>&gt;Select Input Range to Fill</a:t>
            </a:r>
          </a:p>
          <a:p>
            <a:r>
              <a:rPr lang="en-US" dirty="0"/>
              <a:t>&gt; Select Output Range –New</a:t>
            </a:r>
          </a:p>
          <a:p>
            <a:r>
              <a:rPr lang="en-US" dirty="0"/>
              <a:t>&gt;OK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2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234259-86E9-42DD-9E86-B3A10A092D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3082" y="266701"/>
            <a:ext cx="9545836" cy="65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9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81EF09-CEC4-49B6-B260-D998ACD45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4" y="638948"/>
            <a:ext cx="11001375" cy="558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9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F4D4-3CDB-4643-BC48-2C5A6A17F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0B3E9-0B7A-4A23-8FF6-B5629C3177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E083A1-CBA2-4324-A391-EDD4C5E89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4" y="616535"/>
            <a:ext cx="11039475" cy="562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78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790DF-44CE-4DD9-BC03-D79E82F4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References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0C624-B4AA-4EE7-B376-AEB22724F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7233" y="518400"/>
            <a:ext cx="4771607" cy="58379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+mn-lt"/>
                <a:hlinkClick r:id="rId2"/>
              </a:rPr>
              <a:t>You can download the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+mn-lt"/>
                <a:hlinkClick r:id="rId2"/>
              </a:rPr>
              <a:t>realstats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+mn-lt"/>
                <a:hlinkClick r:id="rId2"/>
              </a:rPr>
              <a:t> from https://www.real-statistics.com/free-download/real-statistics-resource-pack/</a:t>
            </a:r>
            <a:endParaRPr lang="en-US" sz="2000" dirty="0">
              <a:solidFill>
                <a:schemeClr val="tx1">
                  <a:alpha val="80000"/>
                </a:schemeClr>
              </a:solidFill>
              <a:latin typeface="+mn-lt"/>
            </a:endParaRP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+mn-lt"/>
              </a:rPr>
              <a:t>Basketball data from  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+mn-lt"/>
                <a:hlinkClick r:id="rId3"/>
              </a:rPr>
              <a:t>https://www.statology.org/logistic-regression-excel/</a:t>
            </a:r>
            <a:endParaRPr lang="en-US" sz="2000" dirty="0">
              <a:solidFill>
                <a:schemeClr val="tx1">
                  <a:alpha val="80000"/>
                </a:schemeClr>
              </a:solidFill>
              <a:latin typeface="+mn-lt"/>
            </a:endParaRPr>
          </a:p>
          <a:p>
            <a:endParaRPr lang="en-US" sz="2000" dirty="0">
              <a:solidFill>
                <a:schemeClr val="tx1">
                  <a:alpha val="80000"/>
                </a:schemeClr>
              </a:solidFill>
              <a:latin typeface="+mn-lt"/>
            </a:endParaRPr>
          </a:p>
          <a:p>
            <a:endParaRPr lang="en-US" sz="2000" dirty="0">
              <a:solidFill>
                <a:schemeClr val="tx1">
                  <a:alpha val="80000"/>
                </a:schemeClr>
              </a:solidFill>
              <a:latin typeface="+mn-lt"/>
            </a:endParaRPr>
          </a:p>
          <a:p>
            <a:endParaRPr lang="en-US" sz="2000" dirty="0">
              <a:solidFill>
                <a:schemeClr val="tx1">
                  <a:alpha val="80000"/>
                </a:schemeClr>
              </a:solidFill>
              <a:latin typeface="+mn-lt"/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205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465CB2-E160-4D8E-B8B3-B7AFCAFC5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F79C704-FD27-4BBA-A751-4A80EDB17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A8FFABF-F1A6-4C80-A0A6-29F3162FE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D4C1E4B-EA97-41D4-855C-680107905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790DF-44CE-4DD9-BC03-D79E82F4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793" y="1468583"/>
            <a:ext cx="4074820" cy="39005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Photo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0C624-B4AA-4EE7-B376-AEB22724F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563" y="1468583"/>
            <a:ext cx="5025928" cy="39116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>
                <a:latin typeface="+mn-lt"/>
              </a:rPr>
              <a:t>Pic Credit: https://www.shutterstock.com/image-photo/back-view-basketball-player-holding-against-</a:t>
            </a:r>
          </a:p>
          <a:p>
            <a:endParaRPr 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6964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roup"/>
          <p:cNvGrpSpPr/>
          <p:nvPr/>
        </p:nvGrpSpPr>
        <p:grpSpPr>
          <a:xfrm flipH="1">
            <a:off x="-31863" y="6693131"/>
            <a:ext cx="12255725" cy="205574"/>
            <a:chOff x="0" y="0"/>
            <a:chExt cx="24511449" cy="411147"/>
          </a:xfrm>
        </p:grpSpPr>
        <p:sp>
          <p:nvSpPr>
            <p:cNvPr id="398" name="Rectangle"/>
            <p:cNvSpPr/>
            <p:nvPr/>
          </p:nvSpPr>
          <p:spPr>
            <a:xfrm rot="10800000" flipH="1">
              <a:off x="0" y="0"/>
              <a:ext cx="5780952" cy="411146"/>
            </a:xfrm>
            <a:prstGeom prst="rect">
              <a:avLst/>
            </a:prstGeom>
            <a:solidFill>
              <a:srgbClr val="E55D38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5000" b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2500" kern="0">
                <a:solidFill>
                  <a:srgbClr val="FFFFFF"/>
                </a:solidFill>
                <a:latin typeface="Gill Sans Light"/>
                <a:sym typeface="Gill Sans Light"/>
              </a:endParaRPr>
            </a:p>
          </p:txBody>
        </p:sp>
        <p:sp>
          <p:nvSpPr>
            <p:cNvPr id="399" name="Rectangle"/>
            <p:cNvSpPr/>
            <p:nvPr/>
          </p:nvSpPr>
          <p:spPr>
            <a:xfrm rot="10800000" flipH="1">
              <a:off x="5421042" y="0"/>
              <a:ext cx="19090408" cy="411146"/>
            </a:xfrm>
            <a:prstGeom prst="rect">
              <a:avLst/>
            </a:prstGeom>
            <a:solidFill>
              <a:srgbClr val="394471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5000" b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2500" kern="0">
                <a:solidFill>
                  <a:srgbClr val="FFFFFF"/>
                </a:solidFill>
                <a:latin typeface="Gill Sans Light"/>
                <a:sym typeface="Gill Sans Light"/>
              </a:endParaRPr>
            </a:p>
          </p:txBody>
        </p:sp>
      </p:grpSp>
      <p:sp>
        <p:nvSpPr>
          <p:cNvPr id="401" name="Your Success. Our Passion."/>
          <p:cNvSpPr txBox="1"/>
          <p:nvPr/>
        </p:nvSpPr>
        <p:spPr>
          <a:xfrm>
            <a:off x="1926590" y="4613037"/>
            <a:ext cx="8338821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0800" b="0" i="1">
                <a:solidFill>
                  <a:srgbClr val="3B456E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pPr algn="ctr" defTabSz="412750" hangingPunct="0"/>
            <a:r>
              <a:rPr sz="5400" kern="0"/>
              <a:t>Your Success. Our Passion.</a:t>
            </a:r>
          </a:p>
        </p:txBody>
      </p:sp>
      <p:pic>
        <p:nvPicPr>
          <p:cNvPr id="402" name="RGB_TheUniversity-FullColor.pdf" descr="RGB_TheUniversity-FullColor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289" y="1200919"/>
            <a:ext cx="7471423" cy="28017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5" name="Group"/>
          <p:cNvGrpSpPr/>
          <p:nvPr/>
        </p:nvGrpSpPr>
        <p:grpSpPr>
          <a:xfrm>
            <a:off x="-31863" y="-30901"/>
            <a:ext cx="12255725" cy="205574"/>
            <a:chOff x="0" y="0"/>
            <a:chExt cx="24511449" cy="411147"/>
          </a:xfrm>
        </p:grpSpPr>
        <p:sp>
          <p:nvSpPr>
            <p:cNvPr id="403" name="Rectangle"/>
            <p:cNvSpPr/>
            <p:nvPr/>
          </p:nvSpPr>
          <p:spPr>
            <a:xfrm rot="10800000" flipH="1">
              <a:off x="0" y="0"/>
              <a:ext cx="5780952" cy="411146"/>
            </a:xfrm>
            <a:prstGeom prst="rect">
              <a:avLst/>
            </a:prstGeom>
            <a:solidFill>
              <a:srgbClr val="E55D38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5000" b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2500" kern="0">
                <a:solidFill>
                  <a:srgbClr val="FFFFFF"/>
                </a:solidFill>
                <a:latin typeface="Gill Sans Light"/>
                <a:sym typeface="Gill Sans Light"/>
              </a:endParaRPr>
            </a:p>
          </p:txBody>
        </p:sp>
        <p:sp>
          <p:nvSpPr>
            <p:cNvPr id="404" name="Rectangle"/>
            <p:cNvSpPr/>
            <p:nvPr/>
          </p:nvSpPr>
          <p:spPr>
            <a:xfrm rot="10800000" flipH="1">
              <a:off x="5421042" y="0"/>
              <a:ext cx="19090408" cy="411146"/>
            </a:xfrm>
            <a:prstGeom prst="rect">
              <a:avLst/>
            </a:prstGeom>
            <a:solidFill>
              <a:srgbClr val="394471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5000" b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2500" kern="0">
                <a:solidFill>
                  <a:srgbClr val="FFFFFF"/>
                </a:solidFill>
                <a:latin typeface="Gill Sans Light"/>
                <a:sym typeface="Gill Sans Light"/>
              </a:endParaRP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3DD2A-3DDC-4DF4-ABE1-001FFEEFE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logistic regression?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5E2390-2F66-4D3D-98FE-71790CEC403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86633908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693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E0F2-8651-414C-81F6-09EB6ADC5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Outcome &amp; independent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187DC-4D1B-4795-B598-D3B47481DC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Two possible outcomes, "0" and "1" ("dead" vs. "alive" or "win" vs. "loss")</a:t>
            </a:r>
          </a:p>
          <a:p>
            <a:pPr marL="0" indent="0">
              <a:buNone/>
            </a:pPr>
            <a:r>
              <a:rPr lang="en-US" dirty="0">
                <a:solidFill>
                  <a:srgbClr val="202124"/>
                </a:solidFill>
                <a:latin typeface="Roboto"/>
              </a:rPr>
              <a:t>Prediction is based on what?</a:t>
            </a:r>
          </a:p>
          <a:p>
            <a:r>
              <a:rPr lang="en-US" dirty="0">
                <a:solidFill>
                  <a:srgbClr val="202124"/>
                </a:solidFill>
                <a:latin typeface="Roboto"/>
              </a:rPr>
              <a:t> Is the independent variable</a:t>
            </a: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 Predict a student pass or fail in an exam based on the number of hours spent studying. </a:t>
            </a:r>
            <a:endParaRPr lang="en-US" dirty="0">
              <a:solidFill>
                <a:srgbClr val="202124"/>
              </a:solidFill>
              <a:latin typeface="Roboto"/>
            </a:endParaRPr>
          </a:p>
          <a:p>
            <a:r>
              <a:rPr lang="en-US" dirty="0">
                <a:solidFill>
                  <a:srgbClr val="202124"/>
                </a:solidFill>
                <a:latin typeface="Roboto"/>
              </a:rPr>
              <a:t>Number of hours studied become independent variable</a:t>
            </a:r>
          </a:p>
          <a:p>
            <a:r>
              <a:rPr lang="en-US" dirty="0">
                <a:solidFill>
                  <a:srgbClr val="202124"/>
                </a:solidFill>
                <a:latin typeface="Roboto"/>
              </a:rPr>
              <a:t>We can also consider his/her IQ and that becomes another dependent variable and so on</a:t>
            </a:r>
          </a:p>
        </p:txBody>
      </p:sp>
    </p:spTree>
    <p:extLst>
      <p:ext uri="{BB962C8B-B14F-4D97-AF65-F5344CB8AC3E}">
        <p14:creationId xmlns:p14="http://schemas.microsoft.com/office/powerpoint/2010/main" val="76543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52A4E7-93AB-46DF-94DB-35A051A8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When should you use logistic regression?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A1796-3A0C-4FB3-A476-CF6A8D6CE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0" i="0">
                <a:solidFill>
                  <a:srgbClr val="000000"/>
                </a:solidFill>
                <a:effectLst/>
                <a:latin typeface="+mn-lt"/>
              </a:rPr>
              <a:t>To predict the likelihood of an event </a:t>
            </a:r>
            <a:r>
              <a:rPr lang="en-US" sz="2400">
                <a:solidFill>
                  <a:srgbClr val="000000"/>
                </a:solidFill>
                <a:latin typeface="+mn-lt"/>
              </a:rPr>
              <a:t>to occur</a:t>
            </a:r>
            <a:endParaRPr lang="en-US" sz="2400" b="0" i="0"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US" sz="2400">
                <a:solidFill>
                  <a:srgbClr val="000000"/>
                </a:solidFill>
                <a:latin typeface="+mn-lt"/>
              </a:rPr>
              <a:t>To understand the relationship between the dependent variable and one or more independent variables by estimating probabilities using a logistic regression equation.</a:t>
            </a:r>
          </a:p>
        </p:txBody>
      </p:sp>
    </p:spTree>
    <p:extLst>
      <p:ext uri="{BB962C8B-B14F-4D97-AF65-F5344CB8AC3E}">
        <p14:creationId xmlns:p14="http://schemas.microsoft.com/office/powerpoint/2010/main" val="206582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52A4E7-93AB-46DF-94DB-35A051A8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+mj-lt"/>
              </a:rPr>
              <a:t>Logistic regression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3DEE9-2198-461C-9149-6E0D269C5C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5497" r="-3" b="286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A1796-3A0C-4FB3-A476-CF6A8D6CE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  <a:latin typeface="+mn-lt"/>
              </a:rPr>
              <a:t>With 14 points, 4 rebounds and 5 assists, will Dr.V will make it to the awesome team?</a:t>
            </a:r>
          </a:p>
          <a:p>
            <a:r>
              <a:rPr lang="en-US" sz="2000">
                <a:solidFill>
                  <a:srgbClr val="000000"/>
                </a:solidFill>
                <a:latin typeface="+mn-lt"/>
              </a:rPr>
              <a:t>WE WILL SOLVE THIS AT THIS ONLINE WORKSHOP:</a:t>
            </a:r>
          </a:p>
          <a:p>
            <a:endParaRPr lang="en-US" sz="2000">
              <a:solidFill>
                <a:srgbClr val="000000"/>
              </a:solidFill>
              <a:latin typeface="+mn-lt"/>
            </a:endParaRPr>
          </a:p>
          <a:p>
            <a:r>
              <a:rPr lang="en-US" sz="2000">
                <a:solidFill>
                  <a:srgbClr val="000000"/>
                </a:solidFill>
                <a:latin typeface="+mn-lt"/>
              </a:rPr>
              <a:t>Pic Credit: https://www.shutterstock.com/image-photo/back-view-basketball-player-holding-against-</a:t>
            </a:r>
          </a:p>
          <a:p>
            <a:endParaRPr lang="en-US" sz="2000">
              <a:solidFill>
                <a:srgbClr val="000000"/>
              </a:solidFill>
              <a:latin typeface="+mn-lt"/>
            </a:endParaRPr>
          </a:p>
          <a:p>
            <a:endParaRPr lang="en-US" sz="20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5884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5F3D-EFC9-401D-82F8-C42C6463C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872" y="1271531"/>
            <a:ext cx="4426755" cy="7612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PROCESS 1: INSTALLING SOFTWARE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1F3642D-13C8-47D1-8141-3F5A7CEBA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1975" y="361702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DFD8B-AD49-4660-BA67-449B08C83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872" y="2110721"/>
            <a:ext cx="4426757" cy="20208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900" dirty="0">
                <a:latin typeface="+mn-lt"/>
              </a:rPr>
              <a:t>Go to Real Statistics .com (</a:t>
            </a:r>
            <a:r>
              <a:rPr lang="en-US" sz="900" dirty="0">
                <a:latin typeface="+mn-lt"/>
                <a:hlinkClick r:id="rId2"/>
              </a:rPr>
              <a:t>https://www.real-statistics.com/</a:t>
            </a:r>
            <a:r>
              <a:rPr lang="en-US" sz="900" dirty="0">
                <a:latin typeface="+mn-lt"/>
              </a:rPr>
              <a:t>)</a:t>
            </a:r>
          </a:p>
          <a:p>
            <a:r>
              <a:rPr lang="en-US" sz="900" dirty="0">
                <a:latin typeface="+mn-lt"/>
              </a:rPr>
              <a:t>Click on Free Download</a:t>
            </a:r>
          </a:p>
          <a:p>
            <a:endParaRPr lang="en-US" sz="900" dirty="0">
              <a:latin typeface="+mn-lt"/>
            </a:endParaRPr>
          </a:p>
          <a:p>
            <a:r>
              <a:rPr lang="en-US" sz="900" dirty="0">
                <a:latin typeface="+mn-lt"/>
              </a:rPr>
              <a:t>Download Real Statistics resource pack</a:t>
            </a:r>
          </a:p>
          <a:p>
            <a:r>
              <a:rPr lang="en-US" sz="900" dirty="0">
                <a:latin typeface="+mn-lt"/>
              </a:rPr>
              <a:t>Click on the download and install it</a:t>
            </a:r>
          </a:p>
          <a:p>
            <a:r>
              <a:rPr lang="en-US" sz="900" dirty="0">
                <a:latin typeface="+mn-lt"/>
              </a:rPr>
              <a:t>Go to Excel Home &gt; Options &gt; Add ins &gt;Browse </a:t>
            </a:r>
          </a:p>
          <a:p>
            <a:r>
              <a:rPr lang="en-US" sz="900" dirty="0">
                <a:latin typeface="+mn-lt"/>
              </a:rPr>
              <a:t>Browse &gt;downloads&gt; </a:t>
            </a:r>
            <a:r>
              <a:rPr lang="en-US" sz="900" dirty="0" err="1">
                <a:latin typeface="+mn-lt"/>
              </a:rPr>
              <a:t>XrealStats.Xlam</a:t>
            </a:r>
            <a:r>
              <a:rPr lang="en-US" sz="900" dirty="0">
                <a:latin typeface="+mn-lt"/>
              </a:rPr>
              <a:t> </a:t>
            </a:r>
          </a:p>
          <a:p>
            <a:r>
              <a:rPr lang="en-US" sz="900" dirty="0">
                <a:latin typeface="+mn-lt"/>
              </a:rPr>
              <a:t>Once added in&gt; </a:t>
            </a:r>
            <a:r>
              <a:rPr lang="en-US" sz="900" dirty="0" err="1">
                <a:latin typeface="+mn-lt"/>
              </a:rPr>
              <a:t>addins</a:t>
            </a:r>
            <a:endParaRPr lang="en-US" sz="900" dirty="0">
              <a:latin typeface="+mn-lt"/>
            </a:endParaRPr>
          </a:p>
          <a:p>
            <a:endParaRPr lang="en-US" sz="900" dirty="0">
              <a:latin typeface="+mn-lt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7C3BB-2057-4EA7-9D22-E8159D5AE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611" y="948977"/>
            <a:ext cx="1094369" cy="517089"/>
          </a:xfrm>
          <a:prstGeom prst="rect">
            <a:avLst/>
          </a:prstGeom>
        </p:spPr>
      </p:pic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98E915F0-311A-4BDD-94EC-B0A3D6A3C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3788" y="2715337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F1CD662-C732-41EB-A08A-EFB9E7EB8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6FB98D-EA2E-4214-8884-2BB3EE9C8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9416" y="838746"/>
            <a:ext cx="2852862" cy="1138614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9AC9A43-F5C5-4703-A0F0-78CBB9542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14950"/>
            <a:ext cx="1568092" cy="1847088"/>
          </a:xfrm>
          <a:custGeom>
            <a:avLst/>
            <a:gdLst>
              <a:gd name="connsiteX0" fmla="*/ 644548 w 1568092"/>
              <a:gd name="connsiteY0" fmla="*/ 0 h 1847088"/>
              <a:gd name="connsiteX1" fmla="*/ 1568092 w 1568092"/>
              <a:gd name="connsiteY1" fmla="*/ 923544 h 1847088"/>
              <a:gd name="connsiteX2" fmla="*/ 644548 w 1568092"/>
              <a:gd name="connsiteY2" fmla="*/ 1847088 h 1847088"/>
              <a:gd name="connsiteX3" fmla="*/ 128186 w 1568092"/>
              <a:gd name="connsiteY3" fmla="*/ 1689361 h 1847088"/>
              <a:gd name="connsiteX4" fmla="*/ 0 w 1568092"/>
              <a:gd name="connsiteY4" fmla="*/ 1583598 h 1847088"/>
              <a:gd name="connsiteX5" fmla="*/ 0 w 1568092"/>
              <a:gd name="connsiteY5" fmla="*/ 263490 h 1847088"/>
              <a:gd name="connsiteX6" fmla="*/ 128186 w 1568092"/>
              <a:gd name="connsiteY6" fmla="*/ 157727 h 1847088"/>
              <a:gd name="connsiteX7" fmla="*/ 644548 w 1568092"/>
              <a:gd name="connsiteY7" fmla="*/ 0 h 184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FAFBB3-9090-4158-ACD0-0FBA6EDA4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17" y="5010670"/>
            <a:ext cx="1072208" cy="690574"/>
          </a:xfrm>
          <a:prstGeom prst="rect">
            <a:avLst/>
          </a:prstGeom>
        </p:spPr>
      </p:pic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BE28351C-7EEF-428E-9B7A-5CC84F336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6382" y="4769538"/>
            <a:ext cx="3950208" cy="2088462"/>
          </a:xfrm>
          <a:custGeom>
            <a:avLst/>
            <a:gdLst>
              <a:gd name="connsiteX0" fmla="*/ 1975104 w 3950208"/>
              <a:gd name="connsiteY0" fmla="*/ 0 h 2088462"/>
              <a:gd name="connsiteX1" fmla="*/ 3950208 w 3950208"/>
              <a:gd name="connsiteY1" fmla="*/ 1975104 h 2088462"/>
              <a:gd name="connsiteX2" fmla="*/ 3944484 w 3950208"/>
              <a:gd name="connsiteY2" fmla="*/ 2088462 h 2088462"/>
              <a:gd name="connsiteX3" fmla="*/ 5724 w 3950208"/>
              <a:gd name="connsiteY3" fmla="*/ 2088462 h 2088462"/>
              <a:gd name="connsiteX4" fmla="*/ 0 w 3950208"/>
              <a:gd name="connsiteY4" fmla="*/ 1975104 h 2088462"/>
              <a:gd name="connsiteX5" fmla="*/ 1975104 w 3950208"/>
              <a:gd name="connsiteY5" fmla="*/ 0 h 208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DD9559-BC56-48E8-9169-D89688008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530" y="3651197"/>
            <a:ext cx="1751717" cy="8714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9804FB-C312-4323-A021-60402AC2BE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6607" y="5794316"/>
            <a:ext cx="1929327" cy="337632"/>
          </a:xfrm>
          <a:prstGeom prst="rect">
            <a:avLst/>
          </a:prstGeom>
        </p:spPr>
      </p:pic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B0B0DBC8-B5F0-40AE-A3D3-BCD504119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F8DAF0-907E-440C-A74B-263B3E2B1C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6785" y="5231612"/>
            <a:ext cx="2246575" cy="9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28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6F0D-E23D-47C0-A2DD-867419D79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14DBE0-7671-498B-A243-532B63F681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98231" y="1844675"/>
            <a:ext cx="85766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2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B9677-94EB-453D-BE5C-D810C1C70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582A2-E0C9-4AC2-B22C-4CBC6E5D73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en-US" sz="18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Sample Size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: </a:t>
            </a:r>
          </a:p>
          <a:p>
            <a:pPr algn="just" fontAlgn="base"/>
            <a:r>
              <a:rPr lang="en-US" sz="1800" dirty="0">
                <a:solidFill>
                  <a:srgbClr val="333333"/>
                </a:solidFill>
                <a:latin typeface="Georgia" panose="02040502050405020303" pitchFamily="18" charset="0"/>
              </a:rPr>
              <a:t>Equation is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10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/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q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where 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= the number of independent variables and 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q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= the smaller of the percentage of cases with y = 0 or y = 1, with a minimum of 100.</a:t>
            </a:r>
          </a:p>
          <a:p>
            <a:pPr algn="just" fontAlgn="base"/>
            <a:r>
              <a:rPr lang="en-US" sz="1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For Example 1, 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= 2 and 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q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= </a:t>
            </a:r>
            <a:r>
              <a:rPr lang="en-US" sz="1800" dirty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00/500 = .</a:t>
            </a:r>
            <a:r>
              <a:rPr lang="en-US" sz="1800" dirty="0">
                <a:solidFill>
                  <a:srgbClr val="333333"/>
                </a:solidFill>
                <a:latin typeface="Georgia" panose="02040502050405020303" pitchFamily="18" charset="0"/>
              </a:rPr>
              <a:t>40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and so 10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/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q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sz="18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= 50. 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 minimum sample of size 100 is recommended.</a:t>
            </a:r>
          </a:p>
        </p:txBody>
      </p:sp>
    </p:spTree>
    <p:extLst>
      <p:ext uri="{BB962C8B-B14F-4D97-AF65-F5344CB8AC3E}">
        <p14:creationId xmlns:p14="http://schemas.microsoft.com/office/powerpoint/2010/main" val="856632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4DE773B20F154DA7F1B14CDA2232A3" ma:contentTypeVersion="12" ma:contentTypeDescription="Create a new document." ma:contentTypeScope="" ma:versionID="7d9ea933cc20fa758cafb83f22e2797e">
  <xsd:schema xmlns:xsd="http://www.w3.org/2001/XMLSchema" xmlns:xs="http://www.w3.org/2001/XMLSchema" xmlns:p="http://schemas.microsoft.com/office/2006/metadata/properties" xmlns:ns1="http://schemas.microsoft.com/sharepoint/v3" xmlns:ns3="876ded58-4ab3-4342-bdf4-b6fcb2ce38ab" targetNamespace="http://schemas.microsoft.com/office/2006/metadata/properties" ma:root="true" ma:fieldsID="e7e356382c048267d02bc5658a6ad5bd" ns1:_="" ns3:_="">
    <xsd:import namespace="http://schemas.microsoft.com/sharepoint/v3"/>
    <xsd:import namespace="876ded58-4ab3-4342-bdf4-b6fcb2ce38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d58-4ab3-4342-bdf4-b6fcb2ce38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7C4572B-AF64-46A5-90CD-E45A6B17A6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6ded58-4ab3-4342-bdf4-b6fcb2ce38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90C3B7-A8FB-49A7-84BD-8C7F06A544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673E56-464F-41C6-8204-3D88D9F5007A}">
  <ds:schemaRefs>
    <ds:schemaRef ds:uri="http://schemas.microsoft.com/sharepoint/v3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876ded58-4ab3-4342-bdf4-b6fcb2ce38ab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385</Words>
  <Application>Microsoft Office PowerPoint</Application>
  <PresentationFormat>Widescreen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Georgia</vt:lpstr>
      <vt:lpstr>Gill Sans Light</vt:lpstr>
      <vt:lpstr>Helvetica Neue</vt:lpstr>
      <vt:lpstr>Helvetica Neue Light</vt:lpstr>
      <vt:lpstr>Helvetica Neue Medium</vt:lpstr>
      <vt:lpstr>Proxima Nova</vt:lpstr>
      <vt:lpstr>Proxima Nova Light</vt:lpstr>
      <vt:lpstr>Roboto</vt:lpstr>
      <vt:lpstr>Office Theme</vt:lpstr>
      <vt:lpstr>White</vt:lpstr>
      <vt:lpstr>Logistic regression</vt:lpstr>
      <vt:lpstr>PowerPoint Presentation</vt:lpstr>
      <vt:lpstr>What is logistic regression?</vt:lpstr>
      <vt:lpstr> Outcome &amp; independent Variables</vt:lpstr>
      <vt:lpstr>When should you use logistic regression?</vt:lpstr>
      <vt:lpstr>Logistic regression</vt:lpstr>
      <vt:lpstr>PROCESS 1: INSTALLING SOFTWARE</vt:lpstr>
      <vt:lpstr>Data set</vt:lpstr>
      <vt:lpstr>Sample Size</vt:lpstr>
      <vt:lpstr>Process</vt:lpstr>
      <vt:lpstr>PowerPoint Presentation</vt:lpstr>
      <vt:lpstr>PowerPoint Presentation</vt:lpstr>
      <vt:lpstr>PowerPoint Presentation</vt:lpstr>
      <vt:lpstr>References</vt:lpstr>
      <vt:lpstr>Photo 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 regression</dc:title>
  <dc:creator>Venugopal Gopalakrishna-Remani</dc:creator>
  <cp:lastModifiedBy>Venugopal Gopalakrishna-Remani</cp:lastModifiedBy>
  <cp:revision>1</cp:revision>
  <cp:lastPrinted>2021-03-15T17:54:27Z</cp:lastPrinted>
  <dcterms:created xsi:type="dcterms:W3CDTF">2021-03-05T18:54:00Z</dcterms:created>
  <dcterms:modified xsi:type="dcterms:W3CDTF">2021-03-15T22:07:18Z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0x010100484DE773B20F154DA7F1B14CDA2232A3</vt:lpwstr>
  </property>
</Properties>
</file>