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50"/>
  </p:notesMasterIdLst>
  <p:sldIdLst>
    <p:sldId id="330" r:id="rId5"/>
    <p:sldId id="273" r:id="rId6"/>
    <p:sldId id="324" r:id="rId7"/>
    <p:sldId id="325" r:id="rId8"/>
    <p:sldId id="274" r:id="rId9"/>
    <p:sldId id="329" r:id="rId10"/>
    <p:sldId id="276" r:id="rId11"/>
    <p:sldId id="331" r:id="rId12"/>
    <p:sldId id="340" r:id="rId13"/>
    <p:sldId id="277" r:id="rId14"/>
    <p:sldId id="339" r:id="rId15"/>
    <p:sldId id="278" r:id="rId16"/>
    <p:sldId id="280" r:id="rId17"/>
    <p:sldId id="281" r:id="rId18"/>
    <p:sldId id="282" r:id="rId19"/>
    <p:sldId id="285" r:id="rId20"/>
    <p:sldId id="286" r:id="rId21"/>
    <p:sldId id="287" r:id="rId22"/>
    <p:sldId id="288" r:id="rId23"/>
    <p:sldId id="289" r:id="rId24"/>
    <p:sldId id="290" r:id="rId25"/>
    <p:sldId id="305" r:id="rId26"/>
    <p:sldId id="327" r:id="rId27"/>
    <p:sldId id="328" r:id="rId28"/>
    <p:sldId id="299" r:id="rId29"/>
    <p:sldId id="341" r:id="rId30"/>
    <p:sldId id="336" r:id="rId31"/>
    <p:sldId id="337" r:id="rId32"/>
    <p:sldId id="332" r:id="rId33"/>
    <p:sldId id="300" r:id="rId34"/>
    <p:sldId id="301" r:id="rId35"/>
    <p:sldId id="335" r:id="rId36"/>
    <p:sldId id="302" r:id="rId37"/>
    <p:sldId id="303" r:id="rId38"/>
    <p:sldId id="304" r:id="rId39"/>
    <p:sldId id="309" r:id="rId40"/>
    <p:sldId id="306" r:id="rId41"/>
    <p:sldId id="320" r:id="rId42"/>
    <p:sldId id="321" r:id="rId43"/>
    <p:sldId id="338" r:id="rId44"/>
    <p:sldId id="315" r:id="rId45"/>
    <p:sldId id="316" r:id="rId46"/>
    <p:sldId id="317" r:id="rId47"/>
    <p:sldId id="333" r:id="rId48"/>
    <p:sldId id="334" r:id="rId4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lor Title Slides/Blank Blue" id="{8A86E4AF-F5B6-2544-855D-5355662A23AC}">
          <p14:sldIdLst/>
        </p14:section>
        <p14:section name="Orange Background" id="{F04007D1-B92F-9340-9E80-2675CF1B3647}">
          <p14:sldIdLst>
            <p14:sldId id="330"/>
            <p14:sldId id="273"/>
            <p14:sldId id="324"/>
            <p14:sldId id="325"/>
            <p14:sldId id="274"/>
            <p14:sldId id="329"/>
            <p14:sldId id="276"/>
            <p14:sldId id="331"/>
            <p14:sldId id="340"/>
            <p14:sldId id="277"/>
            <p14:sldId id="339"/>
            <p14:sldId id="278"/>
            <p14:sldId id="280"/>
            <p14:sldId id="281"/>
            <p14:sldId id="282"/>
            <p14:sldId id="285"/>
            <p14:sldId id="286"/>
            <p14:sldId id="287"/>
            <p14:sldId id="288"/>
            <p14:sldId id="289"/>
            <p14:sldId id="290"/>
            <p14:sldId id="305"/>
            <p14:sldId id="327"/>
            <p14:sldId id="328"/>
            <p14:sldId id="299"/>
            <p14:sldId id="341"/>
            <p14:sldId id="336"/>
            <p14:sldId id="337"/>
            <p14:sldId id="332"/>
            <p14:sldId id="300"/>
            <p14:sldId id="301"/>
            <p14:sldId id="335"/>
            <p14:sldId id="302"/>
            <p14:sldId id="303"/>
            <p14:sldId id="304"/>
            <p14:sldId id="309"/>
            <p14:sldId id="306"/>
            <p14:sldId id="320"/>
            <p14:sldId id="321"/>
            <p14:sldId id="338"/>
            <p14:sldId id="315"/>
            <p14:sldId id="316"/>
            <p14:sldId id="317"/>
            <p14:sldId id="333"/>
            <p14:sldId id="33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5300"/>
    <a:srgbClr val="002D74"/>
    <a:srgbClr val="B2B4B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B63DE4-DCBA-4E8B-96F2-B8F2DC0B8C56}" v="18" dt="2021-05-26T13:31:02.3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808"/>
    <p:restoredTop sz="94676"/>
  </p:normalViewPr>
  <p:slideViewPr>
    <p:cSldViewPr snapToGrid="0" snapToObjects="1">
      <p:cViewPr varScale="1">
        <p:scale>
          <a:sx n="67" d="100"/>
          <a:sy n="67" d="100"/>
        </p:scale>
        <p:origin x="920" y="4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notesMaster" Target="notesMasters/notesMaster1.xml"/><Relationship Id="rId55"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microsoft.com/office/2015/10/relationships/revisionInfo" Target="revisionInfo.xml"/><Relationship Id="rId8" Type="http://schemas.openxmlformats.org/officeDocument/2006/relationships/slide" Target="slides/slide4.xml"/><Relationship Id="rId51"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le McDonald" userId="4b092e75-303b-4c0a-a5c2-74b173ccf3e5" providerId="ADAL" clId="{05B63DE4-DCBA-4E8B-96F2-B8F2DC0B8C56}"/>
    <pc:docChg chg="custSel addSld delSld modSld sldOrd modSection">
      <pc:chgData name="Danielle McDonald" userId="4b092e75-303b-4c0a-a5c2-74b173ccf3e5" providerId="ADAL" clId="{05B63DE4-DCBA-4E8B-96F2-B8F2DC0B8C56}" dt="2021-05-26T13:39:03.715" v="3444" actId="20577"/>
      <pc:docMkLst>
        <pc:docMk/>
      </pc:docMkLst>
      <pc:sldChg chg="del">
        <pc:chgData name="Danielle McDonald" userId="4b092e75-303b-4c0a-a5c2-74b173ccf3e5" providerId="ADAL" clId="{05B63DE4-DCBA-4E8B-96F2-B8F2DC0B8C56}" dt="2021-05-18T18:01:32.525" v="1" actId="47"/>
        <pc:sldMkLst>
          <pc:docMk/>
          <pc:sldMk cId="2732225560" sldId="256"/>
        </pc:sldMkLst>
      </pc:sldChg>
      <pc:sldChg chg="modSp mod">
        <pc:chgData name="Danielle McDonald" userId="4b092e75-303b-4c0a-a5c2-74b173ccf3e5" providerId="ADAL" clId="{05B63DE4-DCBA-4E8B-96F2-B8F2DC0B8C56}" dt="2021-05-26T13:24:22.987" v="3364" actId="20577"/>
        <pc:sldMkLst>
          <pc:docMk/>
          <pc:sldMk cId="1959966372" sldId="273"/>
        </pc:sldMkLst>
        <pc:spChg chg="mod">
          <ac:chgData name="Danielle McDonald" userId="4b092e75-303b-4c0a-a5c2-74b173ccf3e5" providerId="ADAL" clId="{05B63DE4-DCBA-4E8B-96F2-B8F2DC0B8C56}" dt="2021-05-26T13:24:22.987" v="3364" actId="20577"/>
          <ac:spMkLst>
            <pc:docMk/>
            <pc:sldMk cId="1959966372" sldId="273"/>
            <ac:spMk id="5" creationId="{35F2C90F-1329-4143-92CD-DDD6A20D3925}"/>
          </ac:spMkLst>
        </pc:spChg>
      </pc:sldChg>
      <pc:sldChg chg="modSp mod">
        <pc:chgData name="Danielle McDonald" userId="4b092e75-303b-4c0a-a5c2-74b173ccf3e5" providerId="ADAL" clId="{05B63DE4-DCBA-4E8B-96F2-B8F2DC0B8C56}" dt="2021-05-18T18:04:31.391" v="266" actId="20577"/>
        <pc:sldMkLst>
          <pc:docMk/>
          <pc:sldMk cId="1493250763" sldId="274"/>
        </pc:sldMkLst>
        <pc:spChg chg="mod">
          <ac:chgData name="Danielle McDonald" userId="4b092e75-303b-4c0a-a5c2-74b173ccf3e5" providerId="ADAL" clId="{05B63DE4-DCBA-4E8B-96F2-B8F2DC0B8C56}" dt="2021-05-18T18:04:31.391" v="266" actId="20577"/>
          <ac:spMkLst>
            <pc:docMk/>
            <pc:sldMk cId="1493250763" sldId="274"/>
            <ac:spMk id="5" creationId="{35F2C90F-1329-4143-92CD-DDD6A20D3925}"/>
          </ac:spMkLst>
        </pc:spChg>
      </pc:sldChg>
      <pc:sldChg chg="del">
        <pc:chgData name="Danielle McDonald" userId="4b092e75-303b-4c0a-a5c2-74b173ccf3e5" providerId="ADAL" clId="{05B63DE4-DCBA-4E8B-96F2-B8F2DC0B8C56}" dt="2021-05-18T18:01:26.194" v="0" actId="47"/>
        <pc:sldMkLst>
          <pc:docMk/>
          <pc:sldMk cId="2434852831" sldId="275"/>
        </pc:sldMkLst>
      </pc:sldChg>
      <pc:sldChg chg="modSp mod ord">
        <pc:chgData name="Danielle McDonald" userId="4b092e75-303b-4c0a-a5c2-74b173ccf3e5" providerId="ADAL" clId="{05B63DE4-DCBA-4E8B-96F2-B8F2DC0B8C56}" dt="2021-05-26T13:32:15.257" v="3396" actId="6549"/>
        <pc:sldMkLst>
          <pc:docMk/>
          <pc:sldMk cId="3350174107" sldId="277"/>
        </pc:sldMkLst>
        <pc:spChg chg="mod">
          <ac:chgData name="Danielle McDonald" userId="4b092e75-303b-4c0a-a5c2-74b173ccf3e5" providerId="ADAL" clId="{05B63DE4-DCBA-4E8B-96F2-B8F2DC0B8C56}" dt="2021-05-26T13:32:15.257" v="3396" actId="6549"/>
          <ac:spMkLst>
            <pc:docMk/>
            <pc:sldMk cId="3350174107" sldId="277"/>
            <ac:spMk id="5" creationId="{35F2C90F-1329-4143-92CD-DDD6A20D3925}"/>
          </ac:spMkLst>
        </pc:spChg>
        <pc:picChg chg="mod">
          <ac:chgData name="Danielle McDonald" userId="4b092e75-303b-4c0a-a5c2-74b173ccf3e5" providerId="ADAL" clId="{05B63DE4-DCBA-4E8B-96F2-B8F2DC0B8C56}" dt="2021-05-20T14:50:28.965" v="1961" actId="14100"/>
          <ac:picMkLst>
            <pc:docMk/>
            <pc:sldMk cId="3350174107" sldId="277"/>
            <ac:picMk id="6" creationId="{00000000-0000-0000-0000-000000000000}"/>
          </ac:picMkLst>
        </pc:picChg>
      </pc:sldChg>
      <pc:sldChg chg="modSp mod">
        <pc:chgData name="Danielle McDonald" userId="4b092e75-303b-4c0a-a5c2-74b173ccf3e5" providerId="ADAL" clId="{05B63DE4-DCBA-4E8B-96F2-B8F2DC0B8C56}" dt="2021-05-20T14:35:32.027" v="913" actId="20577"/>
        <pc:sldMkLst>
          <pc:docMk/>
          <pc:sldMk cId="2934221612" sldId="278"/>
        </pc:sldMkLst>
        <pc:spChg chg="mod">
          <ac:chgData name="Danielle McDonald" userId="4b092e75-303b-4c0a-a5c2-74b173ccf3e5" providerId="ADAL" clId="{05B63DE4-DCBA-4E8B-96F2-B8F2DC0B8C56}" dt="2021-05-20T14:35:32.027" v="913" actId="20577"/>
          <ac:spMkLst>
            <pc:docMk/>
            <pc:sldMk cId="2934221612" sldId="278"/>
            <ac:spMk id="5" creationId="{35F2C90F-1329-4143-92CD-DDD6A20D3925}"/>
          </ac:spMkLst>
        </pc:spChg>
      </pc:sldChg>
      <pc:sldChg chg="del">
        <pc:chgData name="Danielle McDonald" userId="4b092e75-303b-4c0a-a5c2-74b173ccf3e5" providerId="ADAL" clId="{05B63DE4-DCBA-4E8B-96F2-B8F2DC0B8C56}" dt="2021-05-18T18:05:44.619" v="275" actId="47"/>
        <pc:sldMkLst>
          <pc:docMk/>
          <pc:sldMk cId="2074477491" sldId="279"/>
        </pc:sldMkLst>
      </pc:sldChg>
      <pc:sldChg chg="modSp mod">
        <pc:chgData name="Danielle McDonald" userId="4b092e75-303b-4c0a-a5c2-74b173ccf3e5" providerId="ADAL" clId="{05B63DE4-DCBA-4E8B-96F2-B8F2DC0B8C56}" dt="2021-05-20T14:46:28.541" v="1490" actId="6549"/>
        <pc:sldMkLst>
          <pc:docMk/>
          <pc:sldMk cId="1209790141" sldId="280"/>
        </pc:sldMkLst>
        <pc:spChg chg="mod">
          <ac:chgData name="Danielle McDonald" userId="4b092e75-303b-4c0a-a5c2-74b173ccf3e5" providerId="ADAL" clId="{05B63DE4-DCBA-4E8B-96F2-B8F2DC0B8C56}" dt="2021-05-20T14:46:28.541" v="1490" actId="6549"/>
          <ac:spMkLst>
            <pc:docMk/>
            <pc:sldMk cId="1209790141" sldId="280"/>
            <ac:spMk id="5" creationId="{35F2C90F-1329-4143-92CD-DDD6A20D3925}"/>
          </ac:spMkLst>
        </pc:spChg>
      </pc:sldChg>
      <pc:sldChg chg="modSp mod">
        <pc:chgData name="Danielle McDonald" userId="4b092e75-303b-4c0a-a5c2-74b173ccf3e5" providerId="ADAL" clId="{05B63DE4-DCBA-4E8B-96F2-B8F2DC0B8C56}" dt="2021-05-18T18:06:55.803" v="316" actId="20577"/>
        <pc:sldMkLst>
          <pc:docMk/>
          <pc:sldMk cId="3490240693" sldId="281"/>
        </pc:sldMkLst>
        <pc:spChg chg="mod">
          <ac:chgData name="Danielle McDonald" userId="4b092e75-303b-4c0a-a5c2-74b173ccf3e5" providerId="ADAL" clId="{05B63DE4-DCBA-4E8B-96F2-B8F2DC0B8C56}" dt="2021-05-18T18:06:55.803" v="316" actId="20577"/>
          <ac:spMkLst>
            <pc:docMk/>
            <pc:sldMk cId="3490240693" sldId="281"/>
            <ac:spMk id="5" creationId="{35F2C90F-1329-4143-92CD-DDD6A20D3925}"/>
          </ac:spMkLst>
        </pc:spChg>
      </pc:sldChg>
      <pc:sldChg chg="modSp mod">
        <pc:chgData name="Danielle McDonald" userId="4b092e75-303b-4c0a-a5c2-74b173ccf3e5" providerId="ADAL" clId="{05B63DE4-DCBA-4E8B-96F2-B8F2DC0B8C56}" dt="2021-05-26T13:34:52.904" v="3407" actId="20577"/>
        <pc:sldMkLst>
          <pc:docMk/>
          <pc:sldMk cId="3496447061" sldId="282"/>
        </pc:sldMkLst>
        <pc:spChg chg="mod">
          <ac:chgData name="Danielle McDonald" userId="4b092e75-303b-4c0a-a5c2-74b173ccf3e5" providerId="ADAL" clId="{05B63DE4-DCBA-4E8B-96F2-B8F2DC0B8C56}" dt="2021-05-26T13:34:52.904" v="3407" actId="20577"/>
          <ac:spMkLst>
            <pc:docMk/>
            <pc:sldMk cId="3496447061" sldId="282"/>
            <ac:spMk id="5" creationId="{35F2C90F-1329-4143-92CD-DDD6A20D3925}"/>
          </ac:spMkLst>
        </pc:spChg>
      </pc:sldChg>
      <pc:sldChg chg="del">
        <pc:chgData name="Danielle McDonald" userId="4b092e75-303b-4c0a-a5c2-74b173ccf3e5" providerId="ADAL" clId="{05B63DE4-DCBA-4E8B-96F2-B8F2DC0B8C56}" dt="2021-05-18T18:07:12.728" v="317" actId="47"/>
        <pc:sldMkLst>
          <pc:docMk/>
          <pc:sldMk cId="2029064561" sldId="283"/>
        </pc:sldMkLst>
      </pc:sldChg>
      <pc:sldChg chg="modSp del mod">
        <pc:chgData name="Danielle McDonald" userId="4b092e75-303b-4c0a-a5c2-74b173ccf3e5" providerId="ADAL" clId="{05B63DE4-DCBA-4E8B-96F2-B8F2DC0B8C56}" dt="2021-05-20T14:52:29.428" v="1985" actId="2696"/>
        <pc:sldMkLst>
          <pc:docMk/>
          <pc:sldMk cId="1473929903" sldId="284"/>
        </pc:sldMkLst>
        <pc:spChg chg="mod">
          <ac:chgData name="Danielle McDonald" userId="4b092e75-303b-4c0a-a5c2-74b173ccf3e5" providerId="ADAL" clId="{05B63DE4-DCBA-4E8B-96F2-B8F2DC0B8C56}" dt="2021-05-18T18:07:35.737" v="318" actId="6549"/>
          <ac:spMkLst>
            <pc:docMk/>
            <pc:sldMk cId="1473929903" sldId="284"/>
            <ac:spMk id="5" creationId="{35F2C90F-1329-4143-92CD-DDD6A20D3925}"/>
          </ac:spMkLst>
        </pc:spChg>
      </pc:sldChg>
      <pc:sldChg chg="del">
        <pc:chgData name="Danielle McDonald" userId="4b092e75-303b-4c0a-a5c2-74b173ccf3e5" providerId="ADAL" clId="{05B63DE4-DCBA-4E8B-96F2-B8F2DC0B8C56}" dt="2021-05-18T18:08:12.548" v="319" actId="47"/>
        <pc:sldMkLst>
          <pc:docMk/>
          <pc:sldMk cId="1458665356" sldId="291"/>
        </pc:sldMkLst>
      </pc:sldChg>
      <pc:sldChg chg="del">
        <pc:chgData name="Danielle McDonald" userId="4b092e75-303b-4c0a-a5c2-74b173ccf3e5" providerId="ADAL" clId="{05B63DE4-DCBA-4E8B-96F2-B8F2DC0B8C56}" dt="2021-05-18T18:08:25.680" v="322" actId="47"/>
        <pc:sldMkLst>
          <pc:docMk/>
          <pc:sldMk cId="4099433548" sldId="292"/>
        </pc:sldMkLst>
      </pc:sldChg>
      <pc:sldChg chg="del">
        <pc:chgData name="Danielle McDonald" userId="4b092e75-303b-4c0a-a5c2-74b173ccf3e5" providerId="ADAL" clId="{05B63DE4-DCBA-4E8B-96F2-B8F2DC0B8C56}" dt="2021-05-18T18:08:28.513" v="324" actId="47"/>
        <pc:sldMkLst>
          <pc:docMk/>
          <pc:sldMk cId="218377482" sldId="293"/>
        </pc:sldMkLst>
      </pc:sldChg>
      <pc:sldChg chg="del">
        <pc:chgData name="Danielle McDonald" userId="4b092e75-303b-4c0a-a5c2-74b173ccf3e5" providerId="ADAL" clId="{05B63DE4-DCBA-4E8B-96F2-B8F2DC0B8C56}" dt="2021-05-18T18:08:33.392" v="326" actId="47"/>
        <pc:sldMkLst>
          <pc:docMk/>
          <pc:sldMk cId="2737482260" sldId="294"/>
        </pc:sldMkLst>
      </pc:sldChg>
      <pc:sldChg chg="del">
        <pc:chgData name="Danielle McDonald" userId="4b092e75-303b-4c0a-a5c2-74b173ccf3e5" providerId="ADAL" clId="{05B63DE4-DCBA-4E8B-96F2-B8F2DC0B8C56}" dt="2021-05-18T18:08:36.304" v="328" actId="47"/>
        <pc:sldMkLst>
          <pc:docMk/>
          <pc:sldMk cId="1032523515" sldId="295"/>
        </pc:sldMkLst>
      </pc:sldChg>
      <pc:sldChg chg="del">
        <pc:chgData name="Danielle McDonald" userId="4b092e75-303b-4c0a-a5c2-74b173ccf3e5" providerId="ADAL" clId="{05B63DE4-DCBA-4E8B-96F2-B8F2DC0B8C56}" dt="2021-05-18T18:08:41.873" v="330" actId="47"/>
        <pc:sldMkLst>
          <pc:docMk/>
          <pc:sldMk cId="1244741732" sldId="296"/>
        </pc:sldMkLst>
      </pc:sldChg>
      <pc:sldChg chg="del">
        <pc:chgData name="Danielle McDonald" userId="4b092e75-303b-4c0a-a5c2-74b173ccf3e5" providerId="ADAL" clId="{05B63DE4-DCBA-4E8B-96F2-B8F2DC0B8C56}" dt="2021-05-18T18:08:43.301" v="331" actId="47"/>
        <pc:sldMkLst>
          <pc:docMk/>
          <pc:sldMk cId="4167711749" sldId="297"/>
        </pc:sldMkLst>
      </pc:sldChg>
      <pc:sldChg chg="del">
        <pc:chgData name="Danielle McDonald" userId="4b092e75-303b-4c0a-a5c2-74b173ccf3e5" providerId="ADAL" clId="{05B63DE4-DCBA-4E8B-96F2-B8F2DC0B8C56}" dt="2021-05-18T18:08:44.982" v="332" actId="47"/>
        <pc:sldMkLst>
          <pc:docMk/>
          <pc:sldMk cId="2005726774" sldId="298"/>
        </pc:sldMkLst>
      </pc:sldChg>
      <pc:sldChg chg="addSp modSp mod">
        <pc:chgData name="Danielle McDonald" userId="4b092e75-303b-4c0a-a5c2-74b173ccf3e5" providerId="ADAL" clId="{05B63DE4-DCBA-4E8B-96F2-B8F2DC0B8C56}" dt="2021-05-26T13:36:19.246" v="3414" actId="20577"/>
        <pc:sldMkLst>
          <pc:docMk/>
          <pc:sldMk cId="481604560" sldId="299"/>
        </pc:sldMkLst>
        <pc:spChg chg="mod">
          <ac:chgData name="Danielle McDonald" userId="4b092e75-303b-4c0a-a5c2-74b173ccf3e5" providerId="ADAL" clId="{05B63DE4-DCBA-4E8B-96F2-B8F2DC0B8C56}" dt="2021-05-20T14:38:32.082" v="968" actId="20577"/>
          <ac:spMkLst>
            <pc:docMk/>
            <pc:sldMk cId="481604560" sldId="299"/>
            <ac:spMk id="4" creationId="{9BC17705-0AE8-9149-938B-61B60B3324F0}"/>
          </ac:spMkLst>
        </pc:spChg>
        <pc:spChg chg="mod">
          <ac:chgData name="Danielle McDonald" userId="4b092e75-303b-4c0a-a5c2-74b173ccf3e5" providerId="ADAL" clId="{05B63DE4-DCBA-4E8B-96F2-B8F2DC0B8C56}" dt="2021-05-26T13:36:19.246" v="3414" actId="20577"/>
          <ac:spMkLst>
            <pc:docMk/>
            <pc:sldMk cId="481604560" sldId="299"/>
            <ac:spMk id="5" creationId="{35F2C90F-1329-4143-92CD-DDD6A20D3925}"/>
          </ac:spMkLst>
        </pc:spChg>
        <pc:picChg chg="add mod">
          <ac:chgData name="Danielle McDonald" userId="4b092e75-303b-4c0a-a5c2-74b173ccf3e5" providerId="ADAL" clId="{05B63DE4-DCBA-4E8B-96F2-B8F2DC0B8C56}" dt="2021-05-20T14:45:28.991" v="1488" actId="1076"/>
          <ac:picMkLst>
            <pc:docMk/>
            <pc:sldMk cId="481604560" sldId="299"/>
            <ac:picMk id="2" creationId="{3514FF6E-7317-4D9F-A836-CAA2E9B23C14}"/>
          </ac:picMkLst>
        </pc:picChg>
        <pc:picChg chg="add mod">
          <ac:chgData name="Danielle McDonald" userId="4b092e75-303b-4c0a-a5c2-74b173ccf3e5" providerId="ADAL" clId="{05B63DE4-DCBA-4E8B-96F2-B8F2DC0B8C56}" dt="2021-05-20T14:45:42.074" v="1489" actId="1076"/>
          <ac:picMkLst>
            <pc:docMk/>
            <pc:sldMk cId="481604560" sldId="299"/>
            <ac:picMk id="3" creationId="{A552A841-C0DF-4272-9126-913E3E8DA4FA}"/>
          </ac:picMkLst>
        </pc:picChg>
      </pc:sldChg>
      <pc:sldChg chg="modSp mod">
        <pc:chgData name="Danielle McDonald" userId="4b092e75-303b-4c0a-a5c2-74b173ccf3e5" providerId="ADAL" clId="{05B63DE4-DCBA-4E8B-96F2-B8F2DC0B8C56}" dt="2021-05-26T13:39:03.715" v="3444" actId="20577"/>
        <pc:sldMkLst>
          <pc:docMk/>
          <pc:sldMk cId="2524440278" sldId="304"/>
        </pc:sldMkLst>
        <pc:spChg chg="mod">
          <ac:chgData name="Danielle McDonald" userId="4b092e75-303b-4c0a-a5c2-74b173ccf3e5" providerId="ADAL" clId="{05B63DE4-DCBA-4E8B-96F2-B8F2DC0B8C56}" dt="2021-05-26T13:39:03.715" v="3444" actId="20577"/>
          <ac:spMkLst>
            <pc:docMk/>
            <pc:sldMk cId="2524440278" sldId="304"/>
            <ac:spMk id="5" creationId="{35F2C90F-1329-4143-92CD-DDD6A20D3925}"/>
          </ac:spMkLst>
        </pc:spChg>
      </pc:sldChg>
      <pc:sldChg chg="modSp mod">
        <pc:chgData name="Danielle McDonald" userId="4b092e75-303b-4c0a-a5c2-74b173ccf3e5" providerId="ADAL" clId="{05B63DE4-DCBA-4E8B-96F2-B8F2DC0B8C56}" dt="2021-05-20T15:14:13.651" v="3013" actId="20577"/>
        <pc:sldMkLst>
          <pc:docMk/>
          <pc:sldMk cId="4246009132" sldId="306"/>
        </pc:sldMkLst>
        <pc:spChg chg="mod">
          <ac:chgData name="Danielle McDonald" userId="4b092e75-303b-4c0a-a5c2-74b173ccf3e5" providerId="ADAL" clId="{05B63DE4-DCBA-4E8B-96F2-B8F2DC0B8C56}" dt="2021-05-20T15:14:13.651" v="3013" actId="20577"/>
          <ac:spMkLst>
            <pc:docMk/>
            <pc:sldMk cId="4246009132" sldId="306"/>
            <ac:spMk id="5" creationId="{35F2C90F-1329-4143-92CD-DDD6A20D3925}"/>
          </ac:spMkLst>
        </pc:spChg>
      </pc:sldChg>
      <pc:sldChg chg="del">
        <pc:chgData name="Danielle McDonald" userId="4b092e75-303b-4c0a-a5c2-74b173ccf3e5" providerId="ADAL" clId="{05B63DE4-DCBA-4E8B-96F2-B8F2DC0B8C56}" dt="2021-05-18T18:13:27.939" v="549" actId="47"/>
        <pc:sldMkLst>
          <pc:docMk/>
          <pc:sldMk cId="439521713" sldId="308"/>
        </pc:sldMkLst>
      </pc:sldChg>
      <pc:sldChg chg="del">
        <pc:chgData name="Danielle McDonald" userId="4b092e75-303b-4c0a-a5c2-74b173ccf3e5" providerId="ADAL" clId="{05B63DE4-DCBA-4E8B-96F2-B8F2DC0B8C56}" dt="2021-05-18T18:08:27.055" v="323" actId="47"/>
        <pc:sldMkLst>
          <pc:docMk/>
          <pc:sldMk cId="2700213134" sldId="310"/>
        </pc:sldMkLst>
      </pc:sldChg>
      <pc:sldChg chg="del">
        <pc:chgData name="Danielle McDonald" userId="4b092e75-303b-4c0a-a5c2-74b173ccf3e5" providerId="ADAL" clId="{05B63DE4-DCBA-4E8B-96F2-B8F2DC0B8C56}" dt="2021-05-18T18:08:30.136" v="325" actId="47"/>
        <pc:sldMkLst>
          <pc:docMk/>
          <pc:sldMk cId="4087031214" sldId="311"/>
        </pc:sldMkLst>
      </pc:sldChg>
      <pc:sldChg chg="del">
        <pc:chgData name="Danielle McDonald" userId="4b092e75-303b-4c0a-a5c2-74b173ccf3e5" providerId="ADAL" clId="{05B63DE4-DCBA-4E8B-96F2-B8F2DC0B8C56}" dt="2021-05-18T18:08:34.710" v="327" actId="47"/>
        <pc:sldMkLst>
          <pc:docMk/>
          <pc:sldMk cId="636429756" sldId="312"/>
        </pc:sldMkLst>
      </pc:sldChg>
      <pc:sldChg chg="del">
        <pc:chgData name="Danielle McDonald" userId="4b092e75-303b-4c0a-a5c2-74b173ccf3e5" providerId="ADAL" clId="{05B63DE4-DCBA-4E8B-96F2-B8F2DC0B8C56}" dt="2021-05-18T18:08:37.962" v="329" actId="47"/>
        <pc:sldMkLst>
          <pc:docMk/>
          <pc:sldMk cId="2739219875" sldId="313"/>
        </pc:sldMkLst>
      </pc:sldChg>
      <pc:sldChg chg="del">
        <pc:chgData name="Danielle McDonald" userId="4b092e75-303b-4c0a-a5c2-74b173ccf3e5" providerId="ADAL" clId="{05B63DE4-DCBA-4E8B-96F2-B8F2DC0B8C56}" dt="2021-05-18T18:08:46.399" v="333" actId="47"/>
        <pc:sldMkLst>
          <pc:docMk/>
          <pc:sldMk cId="1969470395" sldId="314"/>
        </pc:sldMkLst>
      </pc:sldChg>
      <pc:sldChg chg="modSp mod">
        <pc:chgData name="Danielle McDonald" userId="4b092e75-303b-4c0a-a5c2-74b173ccf3e5" providerId="ADAL" clId="{05B63DE4-DCBA-4E8B-96F2-B8F2DC0B8C56}" dt="2021-05-20T15:14:54.184" v="3018" actId="14100"/>
        <pc:sldMkLst>
          <pc:docMk/>
          <pc:sldMk cId="3715521775" sldId="315"/>
        </pc:sldMkLst>
        <pc:picChg chg="mod">
          <ac:chgData name="Danielle McDonald" userId="4b092e75-303b-4c0a-a5c2-74b173ccf3e5" providerId="ADAL" clId="{05B63DE4-DCBA-4E8B-96F2-B8F2DC0B8C56}" dt="2021-05-20T15:14:54.184" v="3018" actId="14100"/>
          <ac:picMkLst>
            <pc:docMk/>
            <pc:sldMk cId="3715521775" sldId="315"/>
            <ac:picMk id="2" creationId="{00000000-0000-0000-0000-000000000000}"/>
          </ac:picMkLst>
        </pc:picChg>
      </pc:sldChg>
      <pc:sldChg chg="modSp mod">
        <pc:chgData name="Danielle McDonald" userId="4b092e75-303b-4c0a-a5c2-74b173ccf3e5" providerId="ADAL" clId="{05B63DE4-DCBA-4E8B-96F2-B8F2DC0B8C56}" dt="2021-05-20T15:15:00.308" v="3019" actId="14100"/>
        <pc:sldMkLst>
          <pc:docMk/>
          <pc:sldMk cId="948192136" sldId="316"/>
        </pc:sldMkLst>
        <pc:picChg chg="mod">
          <ac:chgData name="Danielle McDonald" userId="4b092e75-303b-4c0a-a5c2-74b173ccf3e5" providerId="ADAL" clId="{05B63DE4-DCBA-4E8B-96F2-B8F2DC0B8C56}" dt="2021-05-20T15:15:00.308" v="3019" actId="14100"/>
          <ac:picMkLst>
            <pc:docMk/>
            <pc:sldMk cId="948192136" sldId="316"/>
            <ac:picMk id="5" creationId="{00000000-0000-0000-0000-000000000000}"/>
          </ac:picMkLst>
        </pc:picChg>
      </pc:sldChg>
      <pc:sldChg chg="modSp mod">
        <pc:chgData name="Danielle McDonald" userId="4b092e75-303b-4c0a-a5c2-74b173ccf3e5" providerId="ADAL" clId="{05B63DE4-DCBA-4E8B-96F2-B8F2DC0B8C56}" dt="2021-05-20T15:15:09.576" v="3021" actId="14100"/>
        <pc:sldMkLst>
          <pc:docMk/>
          <pc:sldMk cId="544355959" sldId="317"/>
        </pc:sldMkLst>
        <pc:picChg chg="mod">
          <ac:chgData name="Danielle McDonald" userId="4b092e75-303b-4c0a-a5c2-74b173ccf3e5" providerId="ADAL" clId="{05B63DE4-DCBA-4E8B-96F2-B8F2DC0B8C56}" dt="2021-05-20T15:15:09.576" v="3021" actId="14100"/>
          <ac:picMkLst>
            <pc:docMk/>
            <pc:sldMk cId="544355959" sldId="317"/>
            <ac:picMk id="3" creationId="{00000000-0000-0000-0000-000000000000}"/>
          </ac:picMkLst>
        </pc:picChg>
      </pc:sldChg>
      <pc:sldChg chg="del">
        <pc:chgData name="Danielle McDonald" userId="4b092e75-303b-4c0a-a5c2-74b173ccf3e5" providerId="ADAL" clId="{05B63DE4-DCBA-4E8B-96F2-B8F2DC0B8C56}" dt="2021-05-18T18:13:38.496" v="550" actId="47"/>
        <pc:sldMkLst>
          <pc:docMk/>
          <pc:sldMk cId="3414714199" sldId="318"/>
        </pc:sldMkLst>
      </pc:sldChg>
      <pc:sldChg chg="modSp mod">
        <pc:chgData name="Danielle McDonald" userId="4b092e75-303b-4c0a-a5c2-74b173ccf3e5" providerId="ADAL" clId="{05B63DE4-DCBA-4E8B-96F2-B8F2DC0B8C56}" dt="2021-05-20T15:14:29.794" v="3015" actId="14100"/>
        <pc:sldMkLst>
          <pc:docMk/>
          <pc:sldMk cId="1976341301" sldId="320"/>
        </pc:sldMkLst>
        <pc:picChg chg="mod">
          <ac:chgData name="Danielle McDonald" userId="4b092e75-303b-4c0a-a5c2-74b173ccf3e5" providerId="ADAL" clId="{05B63DE4-DCBA-4E8B-96F2-B8F2DC0B8C56}" dt="2021-05-20T15:14:29.794" v="3015" actId="14100"/>
          <ac:picMkLst>
            <pc:docMk/>
            <pc:sldMk cId="1976341301" sldId="320"/>
            <ac:picMk id="5" creationId="{00000000-0000-0000-0000-000000000000}"/>
          </ac:picMkLst>
        </pc:picChg>
      </pc:sldChg>
      <pc:sldChg chg="modSp mod">
        <pc:chgData name="Danielle McDonald" userId="4b092e75-303b-4c0a-a5c2-74b173ccf3e5" providerId="ADAL" clId="{05B63DE4-DCBA-4E8B-96F2-B8F2DC0B8C56}" dt="2021-05-20T15:14:41.579" v="3016" actId="14100"/>
        <pc:sldMkLst>
          <pc:docMk/>
          <pc:sldMk cId="3382822033" sldId="321"/>
        </pc:sldMkLst>
        <pc:picChg chg="mod">
          <ac:chgData name="Danielle McDonald" userId="4b092e75-303b-4c0a-a5c2-74b173ccf3e5" providerId="ADAL" clId="{05B63DE4-DCBA-4E8B-96F2-B8F2DC0B8C56}" dt="2021-05-20T15:14:41.579" v="3016" actId="14100"/>
          <ac:picMkLst>
            <pc:docMk/>
            <pc:sldMk cId="3382822033" sldId="321"/>
            <ac:picMk id="3" creationId="{00000000-0000-0000-0000-000000000000}"/>
          </ac:picMkLst>
        </pc:picChg>
      </pc:sldChg>
      <pc:sldChg chg="del">
        <pc:chgData name="Danielle McDonald" userId="4b092e75-303b-4c0a-a5c2-74b173ccf3e5" providerId="ADAL" clId="{05B63DE4-DCBA-4E8B-96F2-B8F2DC0B8C56}" dt="2021-05-18T18:08:16.087" v="320" actId="47"/>
        <pc:sldMkLst>
          <pc:docMk/>
          <pc:sldMk cId="3977718113" sldId="322"/>
        </pc:sldMkLst>
      </pc:sldChg>
      <pc:sldChg chg="del">
        <pc:chgData name="Danielle McDonald" userId="4b092e75-303b-4c0a-a5c2-74b173ccf3e5" providerId="ADAL" clId="{05B63DE4-DCBA-4E8B-96F2-B8F2DC0B8C56}" dt="2021-05-18T18:08:23.883" v="321" actId="47"/>
        <pc:sldMkLst>
          <pc:docMk/>
          <pc:sldMk cId="488606732" sldId="323"/>
        </pc:sldMkLst>
      </pc:sldChg>
      <pc:sldChg chg="modSp mod">
        <pc:chgData name="Danielle McDonald" userId="4b092e75-303b-4c0a-a5c2-74b173ccf3e5" providerId="ADAL" clId="{05B63DE4-DCBA-4E8B-96F2-B8F2DC0B8C56}" dt="2021-05-20T14:28:28.788" v="684" actId="20577"/>
        <pc:sldMkLst>
          <pc:docMk/>
          <pc:sldMk cId="796777521" sldId="324"/>
        </pc:sldMkLst>
        <pc:spChg chg="mod">
          <ac:chgData name="Danielle McDonald" userId="4b092e75-303b-4c0a-a5c2-74b173ccf3e5" providerId="ADAL" clId="{05B63DE4-DCBA-4E8B-96F2-B8F2DC0B8C56}" dt="2021-05-20T14:28:28.788" v="684" actId="20577"/>
          <ac:spMkLst>
            <pc:docMk/>
            <pc:sldMk cId="796777521" sldId="324"/>
            <ac:spMk id="5" creationId="{35F2C90F-1329-4143-92CD-DDD6A20D3925}"/>
          </ac:spMkLst>
        </pc:spChg>
      </pc:sldChg>
      <pc:sldChg chg="modSp mod">
        <pc:chgData name="Danielle McDonald" userId="4b092e75-303b-4c0a-a5c2-74b173ccf3e5" providerId="ADAL" clId="{05B63DE4-DCBA-4E8B-96F2-B8F2DC0B8C56}" dt="2021-05-20T14:28:41.537" v="711" actId="20577"/>
        <pc:sldMkLst>
          <pc:docMk/>
          <pc:sldMk cId="4104906615" sldId="325"/>
        </pc:sldMkLst>
        <pc:spChg chg="mod">
          <ac:chgData name="Danielle McDonald" userId="4b092e75-303b-4c0a-a5c2-74b173ccf3e5" providerId="ADAL" clId="{05B63DE4-DCBA-4E8B-96F2-B8F2DC0B8C56}" dt="2021-05-20T14:28:41.537" v="711" actId="20577"/>
          <ac:spMkLst>
            <pc:docMk/>
            <pc:sldMk cId="4104906615" sldId="325"/>
            <ac:spMk id="5" creationId="{35F2C90F-1329-4143-92CD-DDD6A20D3925}"/>
          </ac:spMkLst>
        </pc:spChg>
      </pc:sldChg>
      <pc:sldChg chg="modSp mod">
        <pc:chgData name="Danielle McDonald" userId="4b092e75-303b-4c0a-a5c2-74b173ccf3e5" providerId="ADAL" clId="{05B63DE4-DCBA-4E8B-96F2-B8F2DC0B8C56}" dt="2021-05-20T15:31:03.809" v="3357" actId="20577"/>
        <pc:sldMkLst>
          <pc:docMk/>
          <pc:sldMk cId="2034958770" sldId="333"/>
        </pc:sldMkLst>
        <pc:spChg chg="mod">
          <ac:chgData name="Danielle McDonald" userId="4b092e75-303b-4c0a-a5c2-74b173ccf3e5" providerId="ADAL" clId="{05B63DE4-DCBA-4E8B-96F2-B8F2DC0B8C56}" dt="2021-05-20T15:31:03.809" v="3357" actId="20577"/>
          <ac:spMkLst>
            <pc:docMk/>
            <pc:sldMk cId="2034958770" sldId="333"/>
            <ac:spMk id="5" creationId="{35F2C90F-1329-4143-92CD-DDD6A20D3925}"/>
          </ac:spMkLst>
        </pc:spChg>
      </pc:sldChg>
      <pc:sldChg chg="modSp mod">
        <pc:chgData name="Danielle McDonald" userId="4b092e75-303b-4c0a-a5c2-74b173ccf3e5" providerId="ADAL" clId="{05B63DE4-DCBA-4E8B-96F2-B8F2DC0B8C56}" dt="2021-05-20T15:09:40.799" v="2867" actId="20577"/>
        <pc:sldMkLst>
          <pc:docMk/>
          <pc:sldMk cId="871034343" sldId="335"/>
        </pc:sldMkLst>
        <pc:spChg chg="mod">
          <ac:chgData name="Danielle McDonald" userId="4b092e75-303b-4c0a-a5c2-74b173ccf3e5" providerId="ADAL" clId="{05B63DE4-DCBA-4E8B-96F2-B8F2DC0B8C56}" dt="2021-05-20T15:09:40.799" v="2867" actId="20577"/>
          <ac:spMkLst>
            <pc:docMk/>
            <pc:sldMk cId="871034343" sldId="335"/>
            <ac:spMk id="5" creationId="{35F2C90F-1329-4143-92CD-DDD6A20D3925}"/>
          </ac:spMkLst>
        </pc:spChg>
      </pc:sldChg>
      <pc:sldChg chg="new del">
        <pc:chgData name="Danielle McDonald" userId="4b092e75-303b-4c0a-a5c2-74b173ccf3e5" providerId="ADAL" clId="{05B63DE4-DCBA-4E8B-96F2-B8F2DC0B8C56}" dt="2021-05-20T14:38:07.072" v="915" actId="2696"/>
        <pc:sldMkLst>
          <pc:docMk/>
          <pc:sldMk cId="439734657" sldId="336"/>
        </pc:sldMkLst>
      </pc:sldChg>
      <pc:sldChg chg="modSp add mod">
        <pc:chgData name="Danielle McDonald" userId="4b092e75-303b-4c0a-a5c2-74b173ccf3e5" providerId="ADAL" clId="{05B63DE4-DCBA-4E8B-96F2-B8F2DC0B8C56}" dt="2021-05-26T13:38:03.880" v="3443" actId="20577"/>
        <pc:sldMkLst>
          <pc:docMk/>
          <pc:sldMk cId="2794750627" sldId="336"/>
        </pc:sldMkLst>
        <pc:spChg chg="mod">
          <ac:chgData name="Danielle McDonald" userId="4b092e75-303b-4c0a-a5c2-74b173ccf3e5" providerId="ADAL" clId="{05B63DE4-DCBA-4E8B-96F2-B8F2DC0B8C56}" dt="2021-05-20T14:55:35.554" v="2028" actId="20577"/>
          <ac:spMkLst>
            <pc:docMk/>
            <pc:sldMk cId="2794750627" sldId="336"/>
            <ac:spMk id="4" creationId="{9BC17705-0AE8-9149-938B-61B60B3324F0}"/>
          </ac:spMkLst>
        </pc:spChg>
        <pc:spChg chg="mod">
          <ac:chgData name="Danielle McDonald" userId="4b092e75-303b-4c0a-a5c2-74b173ccf3e5" providerId="ADAL" clId="{05B63DE4-DCBA-4E8B-96F2-B8F2DC0B8C56}" dt="2021-05-26T13:38:03.880" v="3443" actId="20577"/>
          <ac:spMkLst>
            <pc:docMk/>
            <pc:sldMk cId="2794750627" sldId="336"/>
            <ac:spMk id="5" creationId="{35F2C90F-1329-4143-92CD-DDD6A20D3925}"/>
          </ac:spMkLst>
        </pc:spChg>
      </pc:sldChg>
      <pc:sldChg chg="add">
        <pc:chgData name="Danielle McDonald" userId="4b092e75-303b-4c0a-a5c2-74b173ccf3e5" providerId="ADAL" clId="{05B63DE4-DCBA-4E8B-96F2-B8F2DC0B8C56}" dt="2021-05-20T14:55:17.598" v="1986"/>
        <pc:sldMkLst>
          <pc:docMk/>
          <pc:sldMk cId="2595551477" sldId="337"/>
        </pc:sldMkLst>
      </pc:sldChg>
      <pc:sldChg chg="addSp modSp add mod ord">
        <pc:chgData name="Danielle McDonald" userId="4b092e75-303b-4c0a-a5c2-74b173ccf3e5" providerId="ADAL" clId="{05B63DE4-DCBA-4E8B-96F2-B8F2DC0B8C56}" dt="2021-05-20T15:22:05.557" v="3320" actId="20577"/>
        <pc:sldMkLst>
          <pc:docMk/>
          <pc:sldMk cId="1757008259" sldId="338"/>
        </pc:sldMkLst>
        <pc:spChg chg="mod">
          <ac:chgData name="Danielle McDonald" userId="4b092e75-303b-4c0a-a5c2-74b173ccf3e5" providerId="ADAL" clId="{05B63DE4-DCBA-4E8B-96F2-B8F2DC0B8C56}" dt="2021-05-20T15:22:05.557" v="3320" actId="20577"/>
          <ac:spMkLst>
            <pc:docMk/>
            <pc:sldMk cId="1757008259" sldId="338"/>
            <ac:spMk id="5" creationId="{35F2C90F-1329-4143-92CD-DDD6A20D3925}"/>
          </ac:spMkLst>
        </pc:spChg>
        <pc:picChg chg="add mod">
          <ac:chgData name="Danielle McDonald" userId="4b092e75-303b-4c0a-a5c2-74b173ccf3e5" providerId="ADAL" clId="{05B63DE4-DCBA-4E8B-96F2-B8F2DC0B8C56}" dt="2021-05-20T15:21:24.144" v="3318" actId="1076"/>
          <ac:picMkLst>
            <pc:docMk/>
            <pc:sldMk cId="1757008259" sldId="338"/>
            <ac:picMk id="2" creationId="{E5C5A4A9-1E6A-4139-8951-42E7B7AC3023}"/>
          </ac:picMkLst>
        </pc:picChg>
      </pc:sldChg>
      <pc:sldChg chg="add">
        <pc:chgData name="Danielle McDonald" userId="4b092e75-303b-4c0a-a5c2-74b173ccf3e5" providerId="ADAL" clId="{05B63DE4-DCBA-4E8B-96F2-B8F2DC0B8C56}" dt="2021-05-26T13:27:47.715" v="3365"/>
        <pc:sldMkLst>
          <pc:docMk/>
          <pc:sldMk cId="1215862417" sldId="339"/>
        </pc:sldMkLst>
      </pc:sldChg>
      <pc:sldChg chg="modSp add mod">
        <pc:chgData name="Danielle McDonald" userId="4b092e75-303b-4c0a-a5c2-74b173ccf3e5" providerId="ADAL" clId="{05B63DE4-DCBA-4E8B-96F2-B8F2DC0B8C56}" dt="2021-05-26T13:30:26.637" v="3382" actId="5793"/>
        <pc:sldMkLst>
          <pc:docMk/>
          <pc:sldMk cId="130073977" sldId="340"/>
        </pc:sldMkLst>
        <pc:spChg chg="mod">
          <ac:chgData name="Danielle McDonald" userId="4b092e75-303b-4c0a-a5c2-74b173ccf3e5" providerId="ADAL" clId="{05B63DE4-DCBA-4E8B-96F2-B8F2DC0B8C56}" dt="2021-05-26T13:30:26.637" v="3382" actId="5793"/>
          <ac:spMkLst>
            <pc:docMk/>
            <pc:sldMk cId="130073977" sldId="340"/>
            <ac:spMk id="5" creationId="{35F2C90F-1329-4143-92CD-DDD6A20D3925}"/>
          </ac:spMkLst>
        </pc:spChg>
      </pc:sldChg>
      <pc:sldChg chg="modSp add mod ord">
        <pc:chgData name="Danielle McDonald" userId="4b092e75-303b-4c0a-a5c2-74b173ccf3e5" providerId="ADAL" clId="{05B63DE4-DCBA-4E8B-96F2-B8F2DC0B8C56}" dt="2021-05-26T13:36:35.201" v="3416"/>
        <pc:sldMkLst>
          <pc:docMk/>
          <pc:sldMk cId="1984403021" sldId="341"/>
        </pc:sldMkLst>
        <pc:spChg chg="mod">
          <ac:chgData name="Danielle McDonald" userId="4b092e75-303b-4c0a-a5c2-74b173ccf3e5" providerId="ADAL" clId="{05B63DE4-DCBA-4E8B-96F2-B8F2DC0B8C56}" dt="2021-05-26T13:32:30.728" v="3400" actId="27636"/>
          <ac:spMkLst>
            <pc:docMk/>
            <pc:sldMk cId="1984403021" sldId="341"/>
            <ac:spMk id="5" creationId="{35F2C90F-1329-4143-92CD-DDD6A20D3925}"/>
          </ac:spMkLst>
        </pc:spChg>
      </pc:sldChg>
      <pc:sldMasterChg chg="delSldLayout">
        <pc:chgData name="Danielle McDonald" userId="4b092e75-303b-4c0a-a5c2-74b173ccf3e5" providerId="ADAL" clId="{05B63DE4-DCBA-4E8B-96F2-B8F2DC0B8C56}" dt="2021-05-18T18:13:38.496" v="550" actId="47"/>
        <pc:sldMasterMkLst>
          <pc:docMk/>
          <pc:sldMasterMk cId="3215496337" sldId="2147483648"/>
        </pc:sldMasterMkLst>
        <pc:sldLayoutChg chg="del">
          <pc:chgData name="Danielle McDonald" userId="4b092e75-303b-4c0a-a5c2-74b173ccf3e5" providerId="ADAL" clId="{05B63DE4-DCBA-4E8B-96F2-B8F2DC0B8C56}" dt="2021-05-18T18:13:38.496" v="550" actId="47"/>
          <pc:sldLayoutMkLst>
            <pc:docMk/>
            <pc:sldMasterMk cId="3215496337" sldId="2147483648"/>
            <pc:sldLayoutMk cId="1262802152" sldId="2147483694"/>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DCD7AA-555F-9E4C-A225-6F266F7BAEBE}" type="datetimeFigureOut">
              <a:rPr lang="en-US" smtClean="0"/>
              <a:t>5/26/2021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2AC358-3434-B043-ABC3-5C343DE84BC8}" type="slidenum">
              <a:rPr lang="en-US" smtClean="0"/>
              <a:t>‹#›</a:t>
            </a:fld>
            <a:endParaRPr lang="en-US"/>
          </a:p>
        </p:txBody>
      </p:sp>
    </p:spTree>
    <p:extLst>
      <p:ext uri="{BB962C8B-B14F-4D97-AF65-F5344CB8AC3E}">
        <p14:creationId xmlns:p14="http://schemas.microsoft.com/office/powerpoint/2010/main" val="8561050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02D7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AB884-9F60-364F-A649-B6C99B53A2FE}"/>
              </a:ext>
            </a:extLst>
          </p:cNvPr>
          <p:cNvSpPr>
            <a:spLocks noGrp="1"/>
          </p:cNvSpPr>
          <p:nvPr>
            <p:ph type="ctrTitle"/>
          </p:nvPr>
        </p:nvSpPr>
        <p:spPr>
          <a:xfrm>
            <a:off x="1524000" y="1122363"/>
            <a:ext cx="9144000" cy="2387600"/>
          </a:xfrm>
        </p:spPr>
        <p:txBody>
          <a:bodyPr anchor="ctr">
            <a:normAutofit/>
          </a:bodyPr>
          <a:lstStyle>
            <a:lvl1pPr algn="ctr">
              <a:defRPr sz="4800" b="1">
                <a:solidFill>
                  <a:schemeClr val="bg1"/>
                </a:solidFill>
                <a:latin typeface="Proxima Nova" panose="02000506030000020004" pitchFamily="2" charset="0"/>
              </a:defRPr>
            </a:lvl1pPr>
          </a:lstStyle>
          <a:p>
            <a:r>
              <a:rPr lang="en-US" dirty="0"/>
              <a:t>Click to edit Master title style</a:t>
            </a:r>
          </a:p>
        </p:txBody>
      </p:sp>
      <p:sp>
        <p:nvSpPr>
          <p:cNvPr id="3" name="Subtitle 2">
            <a:extLst>
              <a:ext uri="{FF2B5EF4-FFF2-40B4-BE49-F238E27FC236}">
                <a16:creationId xmlns:a16="http://schemas.microsoft.com/office/drawing/2014/main" id="{DCA1B67C-35F3-A44E-8CEE-613F2EC8E55C}"/>
              </a:ext>
            </a:extLst>
          </p:cNvPr>
          <p:cNvSpPr>
            <a:spLocks noGrp="1"/>
          </p:cNvSpPr>
          <p:nvPr>
            <p:ph type="subTitle" idx="1"/>
          </p:nvPr>
        </p:nvSpPr>
        <p:spPr>
          <a:xfrm>
            <a:off x="1524000" y="3602038"/>
            <a:ext cx="9144000" cy="1655762"/>
          </a:xfrm>
        </p:spPr>
        <p:txBody>
          <a:bodyPr anchor="ctr">
            <a:normAutofit/>
          </a:bodyPr>
          <a:lstStyle>
            <a:lvl1pPr marL="0" indent="0" algn="ctr">
              <a:buNone/>
              <a:defRPr sz="3200">
                <a:solidFill>
                  <a:schemeClr val="bg1"/>
                </a:solidFill>
                <a:latin typeface="Proxima Nova" panose="0200050603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Rectangle 6">
            <a:extLst>
              <a:ext uri="{FF2B5EF4-FFF2-40B4-BE49-F238E27FC236}">
                <a16:creationId xmlns:a16="http://schemas.microsoft.com/office/drawing/2014/main" id="{97B93B20-6BAB-3A4B-9FF3-5C0DE74D44CF}"/>
              </a:ext>
            </a:extLst>
          </p:cNvPr>
          <p:cNvSpPr/>
          <p:nvPr userDrawn="1"/>
        </p:nvSpPr>
        <p:spPr>
          <a:xfrm>
            <a:off x="0" y="6857999"/>
            <a:ext cx="6096000" cy="116237"/>
          </a:xfrm>
          <a:prstGeom prst="rect">
            <a:avLst/>
          </a:prstGeom>
          <a:solidFill>
            <a:srgbClr val="E65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FDD7D6DC-BB1C-414D-B2B5-9949C8991F5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24162" y="5477220"/>
            <a:ext cx="2943675" cy="1024835"/>
          </a:xfrm>
          <a:prstGeom prst="rect">
            <a:avLst/>
          </a:prstGeom>
        </p:spPr>
      </p:pic>
      <p:sp>
        <p:nvSpPr>
          <p:cNvPr id="10" name="Rectangle 9">
            <a:extLst>
              <a:ext uri="{FF2B5EF4-FFF2-40B4-BE49-F238E27FC236}">
                <a16:creationId xmlns:a16="http://schemas.microsoft.com/office/drawing/2014/main" id="{1F07B2CF-E406-634D-B2B5-C9D05E5BB35F}"/>
              </a:ext>
            </a:extLst>
          </p:cNvPr>
          <p:cNvSpPr/>
          <p:nvPr userDrawn="1"/>
        </p:nvSpPr>
        <p:spPr>
          <a:xfrm>
            <a:off x="6096000" y="6857999"/>
            <a:ext cx="6096000" cy="1162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1528699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star">
    <p:bg>
      <p:bgPr>
        <a:solidFill>
          <a:srgbClr val="002D74"/>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9787983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6DDBA-6F60-D647-BFE1-A7D425966120}"/>
              </a:ext>
            </a:extLst>
          </p:cNvPr>
          <p:cNvSpPr>
            <a:spLocks noGrp="1"/>
          </p:cNvSpPr>
          <p:nvPr>
            <p:ph type="title"/>
          </p:nvPr>
        </p:nvSpPr>
        <p:spPr>
          <a:xfrm>
            <a:off x="1428136" y="384790"/>
            <a:ext cx="10515600" cy="1325563"/>
          </a:xfrm>
        </p:spPr>
        <p:txBody>
          <a:bodyPr/>
          <a:lstStyle>
            <a:lvl1pPr>
              <a:defRPr b="1">
                <a:latin typeface="Proxima Nova" panose="02000506030000020004" pitchFamily="2"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FF6C7490-FA7C-1F41-B55F-384288999B5B}"/>
              </a:ext>
            </a:extLst>
          </p:cNvPr>
          <p:cNvSpPr>
            <a:spLocks noGrp="1"/>
          </p:cNvSpPr>
          <p:nvPr>
            <p:ph sz="half" idx="1"/>
          </p:nvPr>
        </p:nvSpPr>
        <p:spPr>
          <a:xfrm>
            <a:off x="1428136" y="1845290"/>
            <a:ext cx="10515600" cy="4351338"/>
          </a:xfrm>
        </p:spPr>
        <p:txBody>
          <a:bodyPr/>
          <a:lstStyle>
            <a:lvl1pPr>
              <a:defRPr>
                <a:latin typeface="Proxima Nova" panose="02000506030000020004" pitchFamily="2" charset="0"/>
              </a:defRPr>
            </a:lvl1pPr>
            <a:lvl2pPr>
              <a:defRPr>
                <a:latin typeface="Proxima Nova" panose="02000506030000020004" pitchFamily="2" charset="0"/>
              </a:defRPr>
            </a:lvl2pPr>
            <a:lvl3pPr>
              <a:defRPr>
                <a:latin typeface="Proxima Nova" panose="02000506030000020004" pitchFamily="2" charset="0"/>
              </a:defRPr>
            </a:lvl3pPr>
            <a:lvl4pPr>
              <a:defRPr>
                <a:latin typeface="Proxima Nova" panose="02000506030000020004" pitchFamily="2" charset="0"/>
              </a:defRPr>
            </a:lvl4pPr>
            <a:lvl5pPr>
              <a:defRPr>
                <a:latin typeface="Proxima Nova" panose="02000506030000020004" pitchFamily="2"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a:extLst>
              <a:ext uri="{FF2B5EF4-FFF2-40B4-BE49-F238E27FC236}">
                <a16:creationId xmlns:a16="http://schemas.microsoft.com/office/drawing/2014/main" id="{E1641B89-AE98-F744-88F4-B4F7FBBB256A}"/>
              </a:ext>
            </a:extLst>
          </p:cNvPr>
          <p:cNvSpPr/>
          <p:nvPr userDrawn="1"/>
        </p:nvSpPr>
        <p:spPr>
          <a:xfrm>
            <a:off x="0" y="0"/>
            <a:ext cx="1170039" cy="6858000"/>
          </a:xfrm>
          <a:prstGeom prst="rect">
            <a:avLst/>
          </a:prstGeom>
          <a:solidFill>
            <a:srgbClr val="002D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ECB503A9-BA04-2C48-987F-40C13A41E31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7743" y="5743064"/>
            <a:ext cx="853768" cy="907128"/>
          </a:xfrm>
          <a:prstGeom prst="rect">
            <a:avLst/>
          </a:prstGeom>
        </p:spPr>
      </p:pic>
      <p:sp>
        <p:nvSpPr>
          <p:cNvPr id="7" name="Rectangle 6">
            <a:extLst>
              <a:ext uri="{FF2B5EF4-FFF2-40B4-BE49-F238E27FC236}">
                <a16:creationId xmlns:a16="http://schemas.microsoft.com/office/drawing/2014/main" id="{C3E6D256-961B-5C41-8FEA-38422768DA07}"/>
              </a:ext>
            </a:extLst>
          </p:cNvPr>
          <p:cNvSpPr/>
          <p:nvPr userDrawn="1"/>
        </p:nvSpPr>
        <p:spPr>
          <a:xfrm>
            <a:off x="0" y="6762905"/>
            <a:ext cx="1170039" cy="190189"/>
          </a:xfrm>
          <a:prstGeom prst="rect">
            <a:avLst/>
          </a:prstGeom>
          <a:solidFill>
            <a:srgbClr val="E65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16370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wo Conten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6DDBA-6F60-D647-BFE1-A7D425966120}"/>
              </a:ext>
            </a:extLst>
          </p:cNvPr>
          <p:cNvSpPr>
            <a:spLocks noGrp="1"/>
          </p:cNvSpPr>
          <p:nvPr>
            <p:ph type="title"/>
          </p:nvPr>
        </p:nvSpPr>
        <p:spPr>
          <a:xfrm>
            <a:off x="1428136" y="384790"/>
            <a:ext cx="10515600" cy="1325563"/>
          </a:xfrm>
        </p:spPr>
        <p:txBody>
          <a:bodyPr/>
          <a:lstStyle>
            <a:lvl1pPr>
              <a:defRPr b="1">
                <a:latin typeface="Proxima Nova" panose="02000506030000020004" pitchFamily="2"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FF6C7490-FA7C-1F41-B55F-384288999B5B}"/>
              </a:ext>
            </a:extLst>
          </p:cNvPr>
          <p:cNvSpPr>
            <a:spLocks noGrp="1"/>
          </p:cNvSpPr>
          <p:nvPr>
            <p:ph sz="half" idx="1"/>
          </p:nvPr>
        </p:nvSpPr>
        <p:spPr>
          <a:xfrm>
            <a:off x="1428136" y="1845290"/>
            <a:ext cx="10515600" cy="4351338"/>
          </a:xfrm>
        </p:spPr>
        <p:txBody>
          <a:bodyPr/>
          <a:lstStyle>
            <a:lvl1pPr>
              <a:defRPr>
                <a:latin typeface="Proxima Nova" panose="02000506030000020004" pitchFamily="2" charset="0"/>
              </a:defRPr>
            </a:lvl1pPr>
            <a:lvl2pPr>
              <a:defRPr>
                <a:latin typeface="Proxima Nova" panose="02000506030000020004" pitchFamily="2" charset="0"/>
              </a:defRPr>
            </a:lvl2pPr>
            <a:lvl3pPr>
              <a:defRPr>
                <a:latin typeface="Proxima Nova" panose="02000506030000020004" pitchFamily="2" charset="0"/>
              </a:defRPr>
            </a:lvl3pPr>
            <a:lvl4pPr>
              <a:defRPr>
                <a:latin typeface="Proxima Nova" panose="02000506030000020004" pitchFamily="2" charset="0"/>
              </a:defRPr>
            </a:lvl4pPr>
            <a:lvl5pPr>
              <a:defRPr>
                <a:latin typeface="Proxima Nova" panose="02000506030000020004" pitchFamily="2"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a:extLst>
              <a:ext uri="{FF2B5EF4-FFF2-40B4-BE49-F238E27FC236}">
                <a16:creationId xmlns:a16="http://schemas.microsoft.com/office/drawing/2014/main" id="{E1641B89-AE98-F744-88F4-B4F7FBBB256A}"/>
              </a:ext>
            </a:extLst>
          </p:cNvPr>
          <p:cNvSpPr/>
          <p:nvPr userDrawn="1"/>
        </p:nvSpPr>
        <p:spPr>
          <a:xfrm>
            <a:off x="0" y="0"/>
            <a:ext cx="1170039" cy="6858000"/>
          </a:xfrm>
          <a:prstGeom prst="rect">
            <a:avLst/>
          </a:prstGeom>
          <a:solidFill>
            <a:srgbClr val="002D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ECB503A9-BA04-2C48-987F-40C13A41E31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7743" y="5743064"/>
            <a:ext cx="853768" cy="907128"/>
          </a:xfrm>
          <a:prstGeom prst="rect">
            <a:avLst/>
          </a:prstGeom>
        </p:spPr>
      </p:pic>
      <p:sp>
        <p:nvSpPr>
          <p:cNvPr id="8" name="Rectangle 7">
            <a:extLst>
              <a:ext uri="{FF2B5EF4-FFF2-40B4-BE49-F238E27FC236}">
                <a16:creationId xmlns:a16="http://schemas.microsoft.com/office/drawing/2014/main" id="{53CDB563-C938-5B49-A4C6-F351E12A1FC7}"/>
              </a:ext>
            </a:extLst>
          </p:cNvPr>
          <p:cNvSpPr/>
          <p:nvPr userDrawn="1"/>
        </p:nvSpPr>
        <p:spPr>
          <a:xfrm>
            <a:off x="1170039" y="0"/>
            <a:ext cx="66094" cy="6858000"/>
          </a:xfrm>
          <a:prstGeom prst="rect">
            <a:avLst/>
          </a:prstGeom>
          <a:solidFill>
            <a:srgbClr val="E65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160832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1_Two Conten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6DDBA-6F60-D647-BFE1-A7D425966120}"/>
              </a:ext>
            </a:extLst>
          </p:cNvPr>
          <p:cNvSpPr>
            <a:spLocks noGrp="1"/>
          </p:cNvSpPr>
          <p:nvPr>
            <p:ph type="title"/>
          </p:nvPr>
        </p:nvSpPr>
        <p:spPr>
          <a:xfrm>
            <a:off x="584200" y="384790"/>
            <a:ext cx="11359536" cy="1325563"/>
          </a:xfrm>
        </p:spPr>
        <p:txBody>
          <a:bodyPr/>
          <a:lstStyle>
            <a:lvl1pPr>
              <a:defRPr b="1">
                <a:latin typeface="Proxima Nova" panose="02000506030000020004" pitchFamily="2"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FF6C7490-FA7C-1F41-B55F-384288999B5B}"/>
              </a:ext>
            </a:extLst>
          </p:cNvPr>
          <p:cNvSpPr>
            <a:spLocks noGrp="1"/>
          </p:cNvSpPr>
          <p:nvPr>
            <p:ph sz="half" idx="1"/>
          </p:nvPr>
        </p:nvSpPr>
        <p:spPr>
          <a:xfrm>
            <a:off x="584200" y="1845290"/>
            <a:ext cx="11359536" cy="4047510"/>
          </a:xfrm>
        </p:spPr>
        <p:txBody>
          <a:bodyPr/>
          <a:lstStyle>
            <a:lvl1pPr>
              <a:defRPr>
                <a:latin typeface="Proxima Nova" panose="02000506030000020004" pitchFamily="2" charset="0"/>
              </a:defRPr>
            </a:lvl1pPr>
            <a:lvl2pPr>
              <a:defRPr>
                <a:latin typeface="Proxima Nova" panose="02000506030000020004" pitchFamily="2" charset="0"/>
              </a:defRPr>
            </a:lvl2pPr>
            <a:lvl3pPr>
              <a:defRPr>
                <a:latin typeface="Proxima Nova" panose="02000506030000020004" pitchFamily="2" charset="0"/>
              </a:defRPr>
            </a:lvl3pPr>
            <a:lvl4pPr>
              <a:defRPr>
                <a:latin typeface="Proxima Nova" panose="02000506030000020004" pitchFamily="2" charset="0"/>
              </a:defRPr>
            </a:lvl4pPr>
            <a:lvl5pPr>
              <a:defRPr>
                <a:latin typeface="Proxima Nova" panose="02000506030000020004" pitchFamily="2"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EBD48BE2-8F52-164E-9850-8BE4A19A64CC}"/>
              </a:ext>
            </a:extLst>
          </p:cNvPr>
          <p:cNvSpPr/>
          <p:nvPr userDrawn="1"/>
        </p:nvSpPr>
        <p:spPr>
          <a:xfrm>
            <a:off x="0" y="1"/>
            <a:ext cx="6096000" cy="76200"/>
          </a:xfrm>
          <a:prstGeom prst="rect">
            <a:avLst/>
          </a:prstGeom>
          <a:solidFill>
            <a:srgbClr val="002D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F8A4C346-D3CD-0349-AD68-2F4B08CD46F4}"/>
              </a:ext>
            </a:extLst>
          </p:cNvPr>
          <p:cNvSpPr/>
          <p:nvPr userDrawn="1"/>
        </p:nvSpPr>
        <p:spPr>
          <a:xfrm>
            <a:off x="6096000" y="1"/>
            <a:ext cx="6096000" cy="76200"/>
          </a:xfrm>
          <a:prstGeom prst="rect">
            <a:avLst/>
          </a:prstGeom>
          <a:solidFill>
            <a:srgbClr val="E65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C7C07A4D-1803-404E-98E3-AAD5467F5FA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501" y="5960004"/>
            <a:ext cx="778934" cy="827617"/>
          </a:xfrm>
          <a:prstGeom prst="rect">
            <a:avLst/>
          </a:prstGeom>
        </p:spPr>
      </p:pic>
    </p:spTree>
    <p:extLst>
      <p:ext uri="{BB962C8B-B14F-4D97-AF65-F5344CB8AC3E}">
        <p14:creationId xmlns:p14="http://schemas.microsoft.com/office/powerpoint/2010/main" val="41988535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Two Conten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6DDBA-6F60-D647-BFE1-A7D425966120}"/>
              </a:ext>
            </a:extLst>
          </p:cNvPr>
          <p:cNvSpPr>
            <a:spLocks noGrp="1"/>
          </p:cNvSpPr>
          <p:nvPr>
            <p:ph type="title"/>
          </p:nvPr>
        </p:nvSpPr>
        <p:spPr>
          <a:xfrm>
            <a:off x="584200" y="384790"/>
            <a:ext cx="11359536" cy="1325563"/>
          </a:xfrm>
        </p:spPr>
        <p:txBody>
          <a:bodyPr/>
          <a:lstStyle>
            <a:lvl1pPr>
              <a:defRPr b="1">
                <a:latin typeface="Proxima Nova" panose="02000506030000020004" pitchFamily="2"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FF6C7490-FA7C-1F41-B55F-384288999B5B}"/>
              </a:ext>
            </a:extLst>
          </p:cNvPr>
          <p:cNvSpPr>
            <a:spLocks noGrp="1"/>
          </p:cNvSpPr>
          <p:nvPr>
            <p:ph sz="half" idx="1"/>
          </p:nvPr>
        </p:nvSpPr>
        <p:spPr>
          <a:xfrm>
            <a:off x="584200" y="1845290"/>
            <a:ext cx="11359536" cy="4047510"/>
          </a:xfrm>
        </p:spPr>
        <p:txBody>
          <a:bodyPr/>
          <a:lstStyle>
            <a:lvl1pPr>
              <a:defRPr>
                <a:latin typeface="Proxima Nova" panose="02000506030000020004" pitchFamily="2" charset="0"/>
              </a:defRPr>
            </a:lvl1pPr>
            <a:lvl2pPr>
              <a:defRPr>
                <a:latin typeface="Proxima Nova" panose="02000506030000020004" pitchFamily="2" charset="0"/>
              </a:defRPr>
            </a:lvl2pPr>
            <a:lvl3pPr>
              <a:defRPr>
                <a:latin typeface="Proxima Nova" panose="02000506030000020004" pitchFamily="2" charset="0"/>
              </a:defRPr>
            </a:lvl3pPr>
            <a:lvl4pPr>
              <a:defRPr>
                <a:latin typeface="Proxima Nova" panose="02000506030000020004" pitchFamily="2" charset="0"/>
              </a:defRPr>
            </a:lvl4pPr>
            <a:lvl5pPr>
              <a:defRPr>
                <a:latin typeface="Proxima Nova" panose="02000506030000020004" pitchFamily="2"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EBD48BE2-8F52-164E-9850-8BE4A19A64CC}"/>
              </a:ext>
            </a:extLst>
          </p:cNvPr>
          <p:cNvSpPr/>
          <p:nvPr userDrawn="1"/>
        </p:nvSpPr>
        <p:spPr>
          <a:xfrm>
            <a:off x="0" y="1"/>
            <a:ext cx="6096000" cy="76200"/>
          </a:xfrm>
          <a:prstGeom prst="rect">
            <a:avLst/>
          </a:prstGeom>
          <a:solidFill>
            <a:srgbClr val="002D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F8A4C346-D3CD-0349-AD68-2F4B08CD46F4}"/>
              </a:ext>
            </a:extLst>
          </p:cNvPr>
          <p:cNvSpPr/>
          <p:nvPr userDrawn="1"/>
        </p:nvSpPr>
        <p:spPr>
          <a:xfrm>
            <a:off x="6096000" y="1"/>
            <a:ext cx="6096000" cy="76200"/>
          </a:xfrm>
          <a:prstGeom prst="rect">
            <a:avLst/>
          </a:prstGeom>
          <a:solidFill>
            <a:srgbClr val="E65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866FCAED-36AE-2547-BF5B-CAF99E746F9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26284" y="6027737"/>
            <a:ext cx="1875368" cy="703263"/>
          </a:xfrm>
          <a:prstGeom prst="rect">
            <a:avLst/>
          </a:prstGeom>
        </p:spPr>
      </p:pic>
    </p:spTree>
    <p:extLst>
      <p:ext uri="{BB962C8B-B14F-4D97-AF65-F5344CB8AC3E}">
        <p14:creationId xmlns:p14="http://schemas.microsoft.com/office/powerpoint/2010/main" val="9503208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3_Two Conten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6DDBA-6F60-D647-BFE1-A7D425966120}"/>
              </a:ext>
            </a:extLst>
          </p:cNvPr>
          <p:cNvSpPr>
            <a:spLocks noGrp="1"/>
          </p:cNvSpPr>
          <p:nvPr>
            <p:ph type="title"/>
          </p:nvPr>
        </p:nvSpPr>
        <p:spPr>
          <a:xfrm>
            <a:off x="584200" y="384790"/>
            <a:ext cx="11359536" cy="1325563"/>
          </a:xfrm>
        </p:spPr>
        <p:txBody>
          <a:bodyPr/>
          <a:lstStyle>
            <a:lvl1pPr>
              <a:defRPr b="1">
                <a:latin typeface="Proxima Nova" panose="02000506030000020004" pitchFamily="2"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FF6C7490-FA7C-1F41-B55F-384288999B5B}"/>
              </a:ext>
            </a:extLst>
          </p:cNvPr>
          <p:cNvSpPr>
            <a:spLocks noGrp="1"/>
          </p:cNvSpPr>
          <p:nvPr>
            <p:ph sz="half" idx="1"/>
          </p:nvPr>
        </p:nvSpPr>
        <p:spPr>
          <a:xfrm>
            <a:off x="584200" y="1845289"/>
            <a:ext cx="11359536" cy="4208377"/>
          </a:xfrm>
        </p:spPr>
        <p:txBody>
          <a:bodyPr/>
          <a:lstStyle>
            <a:lvl1pPr>
              <a:defRPr>
                <a:latin typeface="Proxima Nova" panose="02000506030000020004" pitchFamily="2" charset="0"/>
              </a:defRPr>
            </a:lvl1pPr>
            <a:lvl2pPr>
              <a:defRPr>
                <a:latin typeface="Proxima Nova" panose="02000506030000020004" pitchFamily="2" charset="0"/>
              </a:defRPr>
            </a:lvl2pPr>
            <a:lvl3pPr>
              <a:defRPr>
                <a:latin typeface="Proxima Nova" panose="02000506030000020004" pitchFamily="2" charset="0"/>
              </a:defRPr>
            </a:lvl3pPr>
            <a:lvl4pPr>
              <a:defRPr>
                <a:latin typeface="Proxima Nova" panose="02000506030000020004" pitchFamily="2" charset="0"/>
              </a:defRPr>
            </a:lvl4pPr>
            <a:lvl5pPr>
              <a:defRPr>
                <a:latin typeface="Proxima Nova" panose="02000506030000020004" pitchFamily="2"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EBD48BE2-8F52-164E-9850-8BE4A19A64CC}"/>
              </a:ext>
            </a:extLst>
          </p:cNvPr>
          <p:cNvSpPr/>
          <p:nvPr userDrawn="1"/>
        </p:nvSpPr>
        <p:spPr>
          <a:xfrm>
            <a:off x="0" y="1"/>
            <a:ext cx="6096000" cy="76200"/>
          </a:xfrm>
          <a:prstGeom prst="rect">
            <a:avLst/>
          </a:prstGeom>
          <a:solidFill>
            <a:srgbClr val="002D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F8A4C346-D3CD-0349-AD68-2F4B08CD46F4}"/>
              </a:ext>
            </a:extLst>
          </p:cNvPr>
          <p:cNvSpPr/>
          <p:nvPr userDrawn="1"/>
        </p:nvSpPr>
        <p:spPr>
          <a:xfrm>
            <a:off x="6096000" y="1"/>
            <a:ext cx="6096000" cy="76200"/>
          </a:xfrm>
          <a:prstGeom prst="rect">
            <a:avLst/>
          </a:prstGeom>
          <a:solidFill>
            <a:srgbClr val="E65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7AB19DC3-A59E-C245-898D-EEB175323A8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96602" y="6188602"/>
            <a:ext cx="2723399" cy="553326"/>
          </a:xfrm>
          <a:prstGeom prst="rect">
            <a:avLst/>
          </a:prstGeom>
        </p:spPr>
      </p:pic>
    </p:spTree>
    <p:extLst>
      <p:ext uri="{BB962C8B-B14F-4D97-AF65-F5344CB8AC3E}">
        <p14:creationId xmlns:p14="http://schemas.microsoft.com/office/powerpoint/2010/main" val="15197966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4_Two Conten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6DDBA-6F60-D647-BFE1-A7D425966120}"/>
              </a:ext>
            </a:extLst>
          </p:cNvPr>
          <p:cNvSpPr>
            <a:spLocks noGrp="1"/>
          </p:cNvSpPr>
          <p:nvPr>
            <p:ph type="title"/>
          </p:nvPr>
        </p:nvSpPr>
        <p:spPr>
          <a:xfrm>
            <a:off x="584200" y="384790"/>
            <a:ext cx="11359536" cy="1325563"/>
          </a:xfrm>
        </p:spPr>
        <p:txBody>
          <a:bodyPr/>
          <a:lstStyle>
            <a:lvl1pPr>
              <a:defRPr b="1">
                <a:latin typeface="Proxima Nova" panose="02000506030000020004" pitchFamily="2"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FF6C7490-FA7C-1F41-B55F-384288999B5B}"/>
              </a:ext>
            </a:extLst>
          </p:cNvPr>
          <p:cNvSpPr>
            <a:spLocks noGrp="1"/>
          </p:cNvSpPr>
          <p:nvPr>
            <p:ph sz="half" idx="1"/>
          </p:nvPr>
        </p:nvSpPr>
        <p:spPr>
          <a:xfrm>
            <a:off x="584200" y="1845290"/>
            <a:ext cx="11359536" cy="4047510"/>
          </a:xfrm>
        </p:spPr>
        <p:txBody>
          <a:bodyPr/>
          <a:lstStyle>
            <a:lvl1pPr>
              <a:defRPr>
                <a:latin typeface="Proxima Nova" panose="02000506030000020004" pitchFamily="2" charset="0"/>
              </a:defRPr>
            </a:lvl1pPr>
            <a:lvl2pPr>
              <a:defRPr>
                <a:latin typeface="Proxima Nova" panose="02000506030000020004" pitchFamily="2" charset="0"/>
              </a:defRPr>
            </a:lvl2pPr>
            <a:lvl3pPr>
              <a:defRPr>
                <a:latin typeface="Proxima Nova" panose="02000506030000020004" pitchFamily="2" charset="0"/>
              </a:defRPr>
            </a:lvl3pPr>
            <a:lvl4pPr>
              <a:defRPr>
                <a:latin typeface="Proxima Nova" panose="02000506030000020004" pitchFamily="2" charset="0"/>
              </a:defRPr>
            </a:lvl4pPr>
            <a:lvl5pPr>
              <a:defRPr>
                <a:latin typeface="Proxima Nova" panose="02000506030000020004" pitchFamily="2"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3">
            <a:extLst>
              <a:ext uri="{FF2B5EF4-FFF2-40B4-BE49-F238E27FC236}">
                <a16:creationId xmlns:a16="http://schemas.microsoft.com/office/drawing/2014/main" id="{4F176C58-9D94-7E44-AEEA-4C5211CBAB55}"/>
              </a:ext>
            </a:extLst>
          </p:cNvPr>
          <p:cNvSpPr/>
          <p:nvPr userDrawn="1"/>
        </p:nvSpPr>
        <p:spPr>
          <a:xfrm>
            <a:off x="0" y="6248399"/>
            <a:ext cx="12192000" cy="609601"/>
          </a:xfrm>
          <a:prstGeom prst="rect">
            <a:avLst/>
          </a:prstGeom>
          <a:solidFill>
            <a:srgbClr val="002D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2142862-7394-A54D-9BB3-705A7914328A}"/>
              </a:ext>
            </a:extLst>
          </p:cNvPr>
          <p:cNvSpPr/>
          <p:nvPr userDrawn="1"/>
        </p:nvSpPr>
        <p:spPr>
          <a:xfrm>
            <a:off x="-50800" y="6176212"/>
            <a:ext cx="12293600" cy="82126"/>
          </a:xfrm>
          <a:prstGeom prst="rect">
            <a:avLst/>
          </a:prstGeom>
          <a:solidFill>
            <a:srgbClr val="E65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C1C94801-9200-654D-8A6A-EB0C730036B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868" y="6248399"/>
            <a:ext cx="2724286" cy="609601"/>
          </a:xfrm>
          <a:prstGeom prst="rect">
            <a:avLst/>
          </a:prstGeom>
        </p:spPr>
      </p:pic>
    </p:spTree>
    <p:extLst>
      <p:ext uri="{BB962C8B-B14F-4D97-AF65-F5344CB8AC3E}">
        <p14:creationId xmlns:p14="http://schemas.microsoft.com/office/powerpoint/2010/main" val="15652856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5_Two Conten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6DDBA-6F60-D647-BFE1-A7D425966120}"/>
              </a:ext>
            </a:extLst>
          </p:cNvPr>
          <p:cNvSpPr>
            <a:spLocks noGrp="1"/>
          </p:cNvSpPr>
          <p:nvPr>
            <p:ph type="title"/>
          </p:nvPr>
        </p:nvSpPr>
        <p:spPr>
          <a:xfrm>
            <a:off x="584200" y="384790"/>
            <a:ext cx="11359536" cy="1325563"/>
          </a:xfrm>
        </p:spPr>
        <p:txBody>
          <a:bodyPr/>
          <a:lstStyle>
            <a:lvl1pPr>
              <a:defRPr b="1">
                <a:latin typeface="Proxima Nova" panose="02000506030000020004" pitchFamily="2"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FF6C7490-FA7C-1F41-B55F-384288999B5B}"/>
              </a:ext>
            </a:extLst>
          </p:cNvPr>
          <p:cNvSpPr>
            <a:spLocks noGrp="1"/>
          </p:cNvSpPr>
          <p:nvPr>
            <p:ph sz="half" idx="1"/>
          </p:nvPr>
        </p:nvSpPr>
        <p:spPr>
          <a:xfrm>
            <a:off x="584200" y="1845290"/>
            <a:ext cx="11359536" cy="4047510"/>
          </a:xfrm>
        </p:spPr>
        <p:txBody>
          <a:bodyPr/>
          <a:lstStyle>
            <a:lvl1pPr>
              <a:defRPr>
                <a:latin typeface="Proxima Nova" panose="02000506030000020004" pitchFamily="2" charset="0"/>
              </a:defRPr>
            </a:lvl1pPr>
            <a:lvl2pPr>
              <a:defRPr>
                <a:latin typeface="Proxima Nova" panose="02000506030000020004" pitchFamily="2" charset="0"/>
              </a:defRPr>
            </a:lvl2pPr>
            <a:lvl3pPr>
              <a:defRPr>
                <a:latin typeface="Proxima Nova" panose="02000506030000020004" pitchFamily="2" charset="0"/>
              </a:defRPr>
            </a:lvl3pPr>
            <a:lvl4pPr>
              <a:defRPr>
                <a:latin typeface="Proxima Nova" panose="02000506030000020004" pitchFamily="2" charset="0"/>
              </a:defRPr>
            </a:lvl4pPr>
            <a:lvl5pPr>
              <a:defRPr>
                <a:latin typeface="Proxima Nova" panose="02000506030000020004" pitchFamily="2"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3">
            <a:extLst>
              <a:ext uri="{FF2B5EF4-FFF2-40B4-BE49-F238E27FC236}">
                <a16:creationId xmlns:a16="http://schemas.microsoft.com/office/drawing/2014/main" id="{4F176C58-9D94-7E44-AEEA-4C5211CBAB55}"/>
              </a:ext>
            </a:extLst>
          </p:cNvPr>
          <p:cNvSpPr/>
          <p:nvPr userDrawn="1"/>
        </p:nvSpPr>
        <p:spPr>
          <a:xfrm>
            <a:off x="0" y="6166273"/>
            <a:ext cx="12192000" cy="691727"/>
          </a:xfrm>
          <a:prstGeom prst="rect">
            <a:avLst/>
          </a:prstGeom>
          <a:solidFill>
            <a:srgbClr val="002D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2142862-7394-A54D-9BB3-705A7914328A}"/>
              </a:ext>
            </a:extLst>
          </p:cNvPr>
          <p:cNvSpPr/>
          <p:nvPr userDrawn="1"/>
        </p:nvSpPr>
        <p:spPr>
          <a:xfrm>
            <a:off x="-50800" y="6092614"/>
            <a:ext cx="12293600" cy="82126"/>
          </a:xfrm>
          <a:prstGeom prst="rect">
            <a:avLst/>
          </a:prstGeom>
          <a:solidFill>
            <a:srgbClr val="E65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A4AE6B33-6BAD-F24D-AFF1-15A47602210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125210"/>
            <a:ext cx="2032000" cy="762000"/>
          </a:xfrm>
          <a:prstGeom prst="rect">
            <a:avLst/>
          </a:prstGeom>
        </p:spPr>
      </p:pic>
    </p:spTree>
    <p:extLst>
      <p:ext uri="{BB962C8B-B14F-4D97-AF65-F5344CB8AC3E}">
        <p14:creationId xmlns:p14="http://schemas.microsoft.com/office/powerpoint/2010/main" val="32414371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6_Two Conten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6DDBA-6F60-D647-BFE1-A7D425966120}"/>
              </a:ext>
            </a:extLst>
          </p:cNvPr>
          <p:cNvSpPr>
            <a:spLocks noGrp="1"/>
          </p:cNvSpPr>
          <p:nvPr>
            <p:ph type="title"/>
          </p:nvPr>
        </p:nvSpPr>
        <p:spPr>
          <a:xfrm>
            <a:off x="584200" y="384790"/>
            <a:ext cx="11359536" cy="1325563"/>
          </a:xfrm>
        </p:spPr>
        <p:txBody>
          <a:bodyPr/>
          <a:lstStyle>
            <a:lvl1pPr>
              <a:defRPr b="1">
                <a:latin typeface="Proxima Nova" panose="02000506030000020004" pitchFamily="2"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FF6C7490-FA7C-1F41-B55F-384288999B5B}"/>
              </a:ext>
            </a:extLst>
          </p:cNvPr>
          <p:cNvSpPr>
            <a:spLocks noGrp="1"/>
          </p:cNvSpPr>
          <p:nvPr>
            <p:ph sz="half" idx="1"/>
          </p:nvPr>
        </p:nvSpPr>
        <p:spPr>
          <a:xfrm>
            <a:off x="584200" y="1845290"/>
            <a:ext cx="11359536" cy="4047510"/>
          </a:xfrm>
        </p:spPr>
        <p:txBody>
          <a:bodyPr/>
          <a:lstStyle>
            <a:lvl1pPr>
              <a:defRPr>
                <a:latin typeface="Proxima Nova" panose="02000506030000020004" pitchFamily="2" charset="0"/>
              </a:defRPr>
            </a:lvl1pPr>
            <a:lvl2pPr>
              <a:defRPr>
                <a:latin typeface="Proxima Nova" panose="02000506030000020004" pitchFamily="2" charset="0"/>
              </a:defRPr>
            </a:lvl2pPr>
            <a:lvl3pPr>
              <a:defRPr>
                <a:latin typeface="Proxima Nova" panose="02000506030000020004" pitchFamily="2" charset="0"/>
              </a:defRPr>
            </a:lvl3pPr>
            <a:lvl4pPr>
              <a:defRPr>
                <a:latin typeface="Proxima Nova" panose="02000506030000020004" pitchFamily="2" charset="0"/>
              </a:defRPr>
            </a:lvl4pPr>
            <a:lvl5pPr>
              <a:defRPr>
                <a:latin typeface="Proxima Nova" panose="02000506030000020004" pitchFamily="2"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3">
            <a:extLst>
              <a:ext uri="{FF2B5EF4-FFF2-40B4-BE49-F238E27FC236}">
                <a16:creationId xmlns:a16="http://schemas.microsoft.com/office/drawing/2014/main" id="{4F176C58-9D94-7E44-AEEA-4C5211CBAB55}"/>
              </a:ext>
            </a:extLst>
          </p:cNvPr>
          <p:cNvSpPr/>
          <p:nvPr userDrawn="1"/>
        </p:nvSpPr>
        <p:spPr>
          <a:xfrm>
            <a:off x="0" y="6166273"/>
            <a:ext cx="12192000" cy="691727"/>
          </a:xfrm>
          <a:prstGeom prst="rect">
            <a:avLst/>
          </a:prstGeom>
          <a:solidFill>
            <a:srgbClr val="002D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EBD48BE2-8F52-164E-9850-8BE4A19A64CC}"/>
              </a:ext>
            </a:extLst>
          </p:cNvPr>
          <p:cNvSpPr/>
          <p:nvPr userDrawn="1"/>
        </p:nvSpPr>
        <p:spPr>
          <a:xfrm>
            <a:off x="0" y="1"/>
            <a:ext cx="6096000" cy="76200"/>
          </a:xfrm>
          <a:prstGeom prst="rect">
            <a:avLst/>
          </a:prstGeom>
          <a:solidFill>
            <a:srgbClr val="002D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F8A4C346-D3CD-0349-AD68-2F4B08CD46F4}"/>
              </a:ext>
            </a:extLst>
          </p:cNvPr>
          <p:cNvSpPr/>
          <p:nvPr userDrawn="1"/>
        </p:nvSpPr>
        <p:spPr>
          <a:xfrm>
            <a:off x="6096000" y="1"/>
            <a:ext cx="6096000" cy="76200"/>
          </a:xfrm>
          <a:prstGeom prst="rect">
            <a:avLst/>
          </a:prstGeom>
          <a:solidFill>
            <a:srgbClr val="E65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F1F11722-928F-074E-A11E-199ED0D6655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33857" y="6207335"/>
            <a:ext cx="2724286" cy="609601"/>
          </a:xfrm>
          <a:prstGeom prst="rect">
            <a:avLst/>
          </a:prstGeom>
        </p:spPr>
      </p:pic>
    </p:spTree>
    <p:extLst>
      <p:ext uri="{BB962C8B-B14F-4D97-AF65-F5344CB8AC3E}">
        <p14:creationId xmlns:p14="http://schemas.microsoft.com/office/powerpoint/2010/main" val="4308654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wo Content">
    <p:bg>
      <p:bgPr>
        <a:gradFill flip="none" rotWithShape="1">
          <a:gsLst>
            <a:gs pos="0">
              <a:schemeClr val="accent3">
                <a:lumMod val="5000"/>
                <a:lumOff val="95000"/>
                <a:alpha val="41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6DDBA-6F60-D647-BFE1-A7D425966120}"/>
              </a:ext>
            </a:extLst>
          </p:cNvPr>
          <p:cNvSpPr>
            <a:spLocks noGrp="1"/>
          </p:cNvSpPr>
          <p:nvPr>
            <p:ph type="title"/>
          </p:nvPr>
        </p:nvSpPr>
        <p:spPr>
          <a:xfrm>
            <a:off x="1428136" y="384790"/>
            <a:ext cx="10515600" cy="1325563"/>
          </a:xfrm>
        </p:spPr>
        <p:txBody>
          <a:bodyPr/>
          <a:lstStyle>
            <a:lvl1pPr>
              <a:defRPr b="1">
                <a:latin typeface="Proxima Nova" panose="02000506030000020004" pitchFamily="2"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FF6C7490-FA7C-1F41-B55F-384288999B5B}"/>
              </a:ext>
            </a:extLst>
          </p:cNvPr>
          <p:cNvSpPr>
            <a:spLocks noGrp="1"/>
          </p:cNvSpPr>
          <p:nvPr>
            <p:ph sz="half" idx="1"/>
          </p:nvPr>
        </p:nvSpPr>
        <p:spPr>
          <a:xfrm>
            <a:off x="1428136" y="1845290"/>
            <a:ext cx="10515600" cy="4351338"/>
          </a:xfrm>
        </p:spPr>
        <p:txBody>
          <a:bodyPr/>
          <a:lstStyle>
            <a:lvl1pPr>
              <a:defRPr>
                <a:latin typeface="Proxima Nova" panose="02000506030000020004" pitchFamily="2" charset="0"/>
              </a:defRPr>
            </a:lvl1pPr>
            <a:lvl2pPr>
              <a:defRPr>
                <a:latin typeface="Proxima Nova" panose="02000506030000020004" pitchFamily="2" charset="0"/>
              </a:defRPr>
            </a:lvl2pPr>
            <a:lvl3pPr>
              <a:defRPr>
                <a:latin typeface="Proxima Nova" panose="02000506030000020004" pitchFamily="2" charset="0"/>
              </a:defRPr>
            </a:lvl3pPr>
            <a:lvl4pPr>
              <a:defRPr>
                <a:latin typeface="Proxima Nova" panose="02000506030000020004" pitchFamily="2" charset="0"/>
              </a:defRPr>
            </a:lvl4pPr>
            <a:lvl5pPr>
              <a:defRPr>
                <a:latin typeface="Proxima Nova" panose="02000506030000020004" pitchFamily="2"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a:extLst>
              <a:ext uri="{FF2B5EF4-FFF2-40B4-BE49-F238E27FC236}">
                <a16:creationId xmlns:a16="http://schemas.microsoft.com/office/drawing/2014/main" id="{5BFD6CBC-84BF-B34C-AC1F-7A8BD03B8895}"/>
              </a:ext>
            </a:extLst>
          </p:cNvPr>
          <p:cNvSpPr/>
          <p:nvPr userDrawn="1"/>
        </p:nvSpPr>
        <p:spPr>
          <a:xfrm>
            <a:off x="0" y="0"/>
            <a:ext cx="1170039" cy="6858000"/>
          </a:xfrm>
          <a:prstGeom prst="rect">
            <a:avLst/>
          </a:prstGeom>
          <a:solidFill>
            <a:srgbClr val="002D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97D48A0A-E89F-EB45-9D18-25F6CCA2B06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7743" y="5743064"/>
            <a:ext cx="853768" cy="907128"/>
          </a:xfrm>
          <a:prstGeom prst="rect">
            <a:avLst/>
          </a:prstGeom>
        </p:spPr>
      </p:pic>
      <p:sp>
        <p:nvSpPr>
          <p:cNvPr id="8" name="Rectangle 7">
            <a:extLst>
              <a:ext uri="{FF2B5EF4-FFF2-40B4-BE49-F238E27FC236}">
                <a16:creationId xmlns:a16="http://schemas.microsoft.com/office/drawing/2014/main" id="{A9BBFBB4-3F3F-6C41-9172-B32B0638E255}"/>
              </a:ext>
            </a:extLst>
          </p:cNvPr>
          <p:cNvSpPr/>
          <p:nvPr userDrawn="1"/>
        </p:nvSpPr>
        <p:spPr>
          <a:xfrm>
            <a:off x="0" y="6762905"/>
            <a:ext cx="1170039" cy="190189"/>
          </a:xfrm>
          <a:prstGeom prst="rect">
            <a:avLst/>
          </a:prstGeom>
          <a:solidFill>
            <a:srgbClr val="E65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70896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5_Title Slide">
    <p:bg>
      <p:bgPr>
        <a:solidFill>
          <a:srgbClr val="002D7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AB884-9F60-364F-A649-B6C99B53A2FE}"/>
              </a:ext>
            </a:extLst>
          </p:cNvPr>
          <p:cNvSpPr>
            <a:spLocks noGrp="1"/>
          </p:cNvSpPr>
          <p:nvPr>
            <p:ph type="ctrTitle"/>
          </p:nvPr>
        </p:nvSpPr>
        <p:spPr>
          <a:xfrm>
            <a:off x="1524000" y="791591"/>
            <a:ext cx="9144000" cy="1067944"/>
          </a:xfrm>
        </p:spPr>
        <p:txBody>
          <a:bodyPr anchor="ctr">
            <a:normAutofit/>
          </a:bodyPr>
          <a:lstStyle>
            <a:lvl1pPr algn="ctr">
              <a:defRPr sz="4800" b="1">
                <a:solidFill>
                  <a:schemeClr val="bg1"/>
                </a:solidFill>
                <a:latin typeface="Proxima Nova" panose="02000506030000020004" pitchFamily="2" charset="0"/>
              </a:defRPr>
            </a:lvl1pPr>
          </a:lstStyle>
          <a:p>
            <a:r>
              <a:rPr lang="en-US" dirty="0"/>
              <a:t>Click to edit Master title style</a:t>
            </a:r>
          </a:p>
        </p:txBody>
      </p:sp>
      <p:sp>
        <p:nvSpPr>
          <p:cNvPr id="3" name="Subtitle 2">
            <a:extLst>
              <a:ext uri="{FF2B5EF4-FFF2-40B4-BE49-F238E27FC236}">
                <a16:creationId xmlns:a16="http://schemas.microsoft.com/office/drawing/2014/main" id="{DCA1B67C-35F3-A44E-8CEE-613F2EC8E55C}"/>
              </a:ext>
            </a:extLst>
          </p:cNvPr>
          <p:cNvSpPr>
            <a:spLocks noGrp="1"/>
          </p:cNvSpPr>
          <p:nvPr>
            <p:ph type="subTitle" idx="1"/>
          </p:nvPr>
        </p:nvSpPr>
        <p:spPr>
          <a:xfrm>
            <a:off x="1524000" y="5322227"/>
            <a:ext cx="9144000" cy="816897"/>
          </a:xfrm>
        </p:spPr>
        <p:txBody>
          <a:bodyPr anchor="ctr">
            <a:normAutofit/>
          </a:bodyPr>
          <a:lstStyle>
            <a:lvl1pPr marL="0" indent="0" algn="ctr">
              <a:buNone/>
              <a:defRPr sz="3200">
                <a:solidFill>
                  <a:schemeClr val="bg1"/>
                </a:solidFill>
                <a:latin typeface="Proxima Nova" panose="0200050603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Rectangle 6">
            <a:extLst>
              <a:ext uri="{FF2B5EF4-FFF2-40B4-BE49-F238E27FC236}">
                <a16:creationId xmlns:a16="http://schemas.microsoft.com/office/drawing/2014/main" id="{97B93B20-6BAB-3A4B-9FF3-5C0DE74D44CF}"/>
              </a:ext>
            </a:extLst>
          </p:cNvPr>
          <p:cNvSpPr/>
          <p:nvPr userDrawn="1"/>
        </p:nvSpPr>
        <p:spPr>
          <a:xfrm>
            <a:off x="0" y="6857999"/>
            <a:ext cx="6096000" cy="116237"/>
          </a:xfrm>
          <a:prstGeom prst="rect">
            <a:avLst/>
          </a:prstGeom>
          <a:solidFill>
            <a:srgbClr val="E65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F07B2CF-E406-634D-B2B5-C9D05E5BB35F}"/>
              </a:ext>
            </a:extLst>
          </p:cNvPr>
          <p:cNvSpPr/>
          <p:nvPr userDrawn="1"/>
        </p:nvSpPr>
        <p:spPr>
          <a:xfrm>
            <a:off x="6096000" y="6857999"/>
            <a:ext cx="6096000" cy="1162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A397F301-B092-CF4E-B2C9-0EBB5226FB8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98818" y="2424222"/>
            <a:ext cx="2194363" cy="2331511"/>
          </a:xfrm>
          <a:prstGeom prst="rect">
            <a:avLst/>
          </a:prstGeom>
        </p:spPr>
      </p:pic>
    </p:spTree>
    <p:extLst>
      <p:ext uri="{BB962C8B-B14F-4D97-AF65-F5344CB8AC3E}">
        <p14:creationId xmlns:p14="http://schemas.microsoft.com/office/powerpoint/2010/main" val="97782188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_Two Content">
    <p:bg>
      <p:bgPr>
        <a:gradFill flip="none" rotWithShape="1">
          <a:gsLst>
            <a:gs pos="0">
              <a:schemeClr val="accent3">
                <a:lumMod val="5000"/>
                <a:lumOff val="95000"/>
                <a:alpha val="41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6DDBA-6F60-D647-BFE1-A7D425966120}"/>
              </a:ext>
            </a:extLst>
          </p:cNvPr>
          <p:cNvSpPr>
            <a:spLocks noGrp="1"/>
          </p:cNvSpPr>
          <p:nvPr>
            <p:ph type="title"/>
          </p:nvPr>
        </p:nvSpPr>
        <p:spPr>
          <a:xfrm>
            <a:off x="1428136" y="384790"/>
            <a:ext cx="10515600" cy="1325563"/>
          </a:xfrm>
        </p:spPr>
        <p:txBody>
          <a:bodyPr/>
          <a:lstStyle>
            <a:lvl1pPr>
              <a:defRPr b="1">
                <a:latin typeface="Proxima Nova" panose="02000506030000020004" pitchFamily="2"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FF6C7490-FA7C-1F41-B55F-384288999B5B}"/>
              </a:ext>
            </a:extLst>
          </p:cNvPr>
          <p:cNvSpPr>
            <a:spLocks noGrp="1"/>
          </p:cNvSpPr>
          <p:nvPr>
            <p:ph sz="half" idx="1"/>
          </p:nvPr>
        </p:nvSpPr>
        <p:spPr>
          <a:xfrm>
            <a:off x="1428136" y="1845290"/>
            <a:ext cx="10515600" cy="4351338"/>
          </a:xfrm>
        </p:spPr>
        <p:txBody>
          <a:bodyPr/>
          <a:lstStyle>
            <a:lvl1pPr>
              <a:defRPr>
                <a:latin typeface="Proxima Nova" panose="02000506030000020004" pitchFamily="2" charset="0"/>
              </a:defRPr>
            </a:lvl1pPr>
            <a:lvl2pPr>
              <a:defRPr>
                <a:latin typeface="Proxima Nova" panose="02000506030000020004" pitchFamily="2" charset="0"/>
              </a:defRPr>
            </a:lvl2pPr>
            <a:lvl3pPr>
              <a:defRPr>
                <a:latin typeface="Proxima Nova" panose="02000506030000020004" pitchFamily="2" charset="0"/>
              </a:defRPr>
            </a:lvl3pPr>
            <a:lvl4pPr>
              <a:defRPr>
                <a:latin typeface="Proxima Nova" panose="02000506030000020004" pitchFamily="2" charset="0"/>
              </a:defRPr>
            </a:lvl4pPr>
            <a:lvl5pPr>
              <a:defRPr>
                <a:latin typeface="Proxima Nova" panose="02000506030000020004" pitchFamily="2"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a:extLst>
              <a:ext uri="{FF2B5EF4-FFF2-40B4-BE49-F238E27FC236}">
                <a16:creationId xmlns:a16="http://schemas.microsoft.com/office/drawing/2014/main" id="{5BFD6CBC-84BF-B34C-AC1F-7A8BD03B8895}"/>
              </a:ext>
            </a:extLst>
          </p:cNvPr>
          <p:cNvSpPr/>
          <p:nvPr userDrawn="1"/>
        </p:nvSpPr>
        <p:spPr>
          <a:xfrm>
            <a:off x="0" y="0"/>
            <a:ext cx="1170039" cy="6858000"/>
          </a:xfrm>
          <a:prstGeom prst="rect">
            <a:avLst/>
          </a:prstGeom>
          <a:solidFill>
            <a:srgbClr val="002D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97D48A0A-E89F-EB45-9D18-25F6CCA2B06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7743" y="5743064"/>
            <a:ext cx="853768" cy="907128"/>
          </a:xfrm>
          <a:prstGeom prst="rect">
            <a:avLst/>
          </a:prstGeom>
        </p:spPr>
      </p:pic>
      <p:sp>
        <p:nvSpPr>
          <p:cNvPr id="8" name="Rectangle 7">
            <a:extLst>
              <a:ext uri="{FF2B5EF4-FFF2-40B4-BE49-F238E27FC236}">
                <a16:creationId xmlns:a16="http://schemas.microsoft.com/office/drawing/2014/main" id="{A9BBFBB4-3F3F-6C41-9172-B32B0638E255}"/>
              </a:ext>
            </a:extLst>
          </p:cNvPr>
          <p:cNvSpPr/>
          <p:nvPr userDrawn="1"/>
        </p:nvSpPr>
        <p:spPr>
          <a:xfrm>
            <a:off x="0" y="6762905"/>
            <a:ext cx="1170039" cy="190189"/>
          </a:xfrm>
          <a:prstGeom prst="rect">
            <a:avLst/>
          </a:prstGeom>
          <a:solidFill>
            <a:srgbClr val="E65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775903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5_Two Content">
    <p:bg>
      <p:bgPr>
        <a:gradFill flip="none" rotWithShape="1">
          <a:gsLst>
            <a:gs pos="0">
              <a:schemeClr val="accent3">
                <a:lumMod val="5000"/>
                <a:lumOff val="95000"/>
                <a:alpha val="41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6DDBA-6F60-D647-BFE1-A7D425966120}"/>
              </a:ext>
            </a:extLst>
          </p:cNvPr>
          <p:cNvSpPr>
            <a:spLocks noGrp="1"/>
          </p:cNvSpPr>
          <p:nvPr>
            <p:ph type="title"/>
          </p:nvPr>
        </p:nvSpPr>
        <p:spPr>
          <a:xfrm>
            <a:off x="1428136" y="384790"/>
            <a:ext cx="10515600" cy="1325563"/>
          </a:xfrm>
        </p:spPr>
        <p:txBody>
          <a:bodyPr/>
          <a:lstStyle>
            <a:lvl1pPr>
              <a:defRPr b="1">
                <a:latin typeface="Proxima Nova" panose="02000506030000020004" pitchFamily="2"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FF6C7490-FA7C-1F41-B55F-384288999B5B}"/>
              </a:ext>
            </a:extLst>
          </p:cNvPr>
          <p:cNvSpPr>
            <a:spLocks noGrp="1"/>
          </p:cNvSpPr>
          <p:nvPr>
            <p:ph sz="half" idx="1"/>
          </p:nvPr>
        </p:nvSpPr>
        <p:spPr>
          <a:xfrm>
            <a:off x="1428136" y="1845290"/>
            <a:ext cx="10515600" cy="4351338"/>
          </a:xfrm>
        </p:spPr>
        <p:txBody>
          <a:bodyPr/>
          <a:lstStyle>
            <a:lvl1pPr>
              <a:defRPr>
                <a:latin typeface="Proxima Nova" panose="02000506030000020004" pitchFamily="2" charset="0"/>
              </a:defRPr>
            </a:lvl1pPr>
            <a:lvl2pPr>
              <a:defRPr>
                <a:latin typeface="Proxima Nova" panose="02000506030000020004" pitchFamily="2" charset="0"/>
              </a:defRPr>
            </a:lvl2pPr>
            <a:lvl3pPr>
              <a:defRPr>
                <a:latin typeface="Proxima Nova" panose="02000506030000020004" pitchFamily="2" charset="0"/>
              </a:defRPr>
            </a:lvl3pPr>
            <a:lvl4pPr>
              <a:defRPr>
                <a:latin typeface="Proxima Nova" panose="02000506030000020004" pitchFamily="2" charset="0"/>
              </a:defRPr>
            </a:lvl4pPr>
            <a:lvl5pPr>
              <a:defRPr>
                <a:latin typeface="Proxima Nova" panose="02000506030000020004" pitchFamily="2"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a:extLst>
              <a:ext uri="{FF2B5EF4-FFF2-40B4-BE49-F238E27FC236}">
                <a16:creationId xmlns:a16="http://schemas.microsoft.com/office/drawing/2014/main" id="{5BFD6CBC-84BF-B34C-AC1F-7A8BD03B8895}"/>
              </a:ext>
            </a:extLst>
          </p:cNvPr>
          <p:cNvSpPr/>
          <p:nvPr userDrawn="1"/>
        </p:nvSpPr>
        <p:spPr>
          <a:xfrm>
            <a:off x="0" y="0"/>
            <a:ext cx="1170039" cy="6858000"/>
          </a:xfrm>
          <a:prstGeom prst="rect">
            <a:avLst/>
          </a:prstGeom>
          <a:solidFill>
            <a:srgbClr val="002D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9BBFBB4-3F3F-6C41-9172-B32B0638E255}"/>
              </a:ext>
            </a:extLst>
          </p:cNvPr>
          <p:cNvSpPr/>
          <p:nvPr userDrawn="1"/>
        </p:nvSpPr>
        <p:spPr>
          <a:xfrm>
            <a:off x="0" y="6762905"/>
            <a:ext cx="1170039" cy="190189"/>
          </a:xfrm>
          <a:prstGeom prst="rect">
            <a:avLst/>
          </a:prstGeom>
          <a:solidFill>
            <a:srgbClr val="E65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902BEA85-7365-7B45-BC64-3E4970D64DC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499" y="5902533"/>
            <a:ext cx="1041401" cy="846138"/>
          </a:xfrm>
          <a:prstGeom prst="rect">
            <a:avLst/>
          </a:prstGeom>
        </p:spPr>
      </p:pic>
    </p:spTree>
    <p:extLst>
      <p:ext uri="{BB962C8B-B14F-4D97-AF65-F5344CB8AC3E}">
        <p14:creationId xmlns:p14="http://schemas.microsoft.com/office/powerpoint/2010/main" val="33929012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6_Two Conten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6DDBA-6F60-D647-BFE1-A7D425966120}"/>
              </a:ext>
            </a:extLst>
          </p:cNvPr>
          <p:cNvSpPr>
            <a:spLocks noGrp="1"/>
          </p:cNvSpPr>
          <p:nvPr>
            <p:ph type="title"/>
          </p:nvPr>
        </p:nvSpPr>
        <p:spPr>
          <a:xfrm>
            <a:off x="1428136" y="384790"/>
            <a:ext cx="10515600" cy="1325563"/>
          </a:xfrm>
        </p:spPr>
        <p:txBody>
          <a:bodyPr/>
          <a:lstStyle>
            <a:lvl1pPr>
              <a:defRPr b="1">
                <a:latin typeface="Proxima Nova" panose="02000506030000020004" pitchFamily="2"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FF6C7490-FA7C-1F41-B55F-384288999B5B}"/>
              </a:ext>
            </a:extLst>
          </p:cNvPr>
          <p:cNvSpPr>
            <a:spLocks noGrp="1"/>
          </p:cNvSpPr>
          <p:nvPr>
            <p:ph sz="half" idx="1"/>
          </p:nvPr>
        </p:nvSpPr>
        <p:spPr>
          <a:xfrm>
            <a:off x="1428136" y="1845290"/>
            <a:ext cx="10515600" cy="4351338"/>
          </a:xfrm>
        </p:spPr>
        <p:txBody>
          <a:bodyPr/>
          <a:lstStyle>
            <a:lvl1pPr>
              <a:defRPr>
                <a:latin typeface="Proxima Nova" panose="02000506030000020004" pitchFamily="2" charset="0"/>
              </a:defRPr>
            </a:lvl1pPr>
            <a:lvl2pPr>
              <a:defRPr>
                <a:latin typeface="Proxima Nova" panose="02000506030000020004" pitchFamily="2" charset="0"/>
              </a:defRPr>
            </a:lvl2pPr>
            <a:lvl3pPr>
              <a:defRPr>
                <a:latin typeface="Proxima Nova" panose="02000506030000020004" pitchFamily="2" charset="0"/>
              </a:defRPr>
            </a:lvl3pPr>
            <a:lvl4pPr>
              <a:defRPr>
                <a:latin typeface="Proxima Nova" panose="02000506030000020004" pitchFamily="2" charset="0"/>
              </a:defRPr>
            </a:lvl4pPr>
            <a:lvl5pPr>
              <a:defRPr>
                <a:latin typeface="Proxima Nova" panose="02000506030000020004" pitchFamily="2"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a:extLst>
              <a:ext uri="{FF2B5EF4-FFF2-40B4-BE49-F238E27FC236}">
                <a16:creationId xmlns:a16="http://schemas.microsoft.com/office/drawing/2014/main" id="{5BFD6CBC-84BF-B34C-AC1F-7A8BD03B8895}"/>
              </a:ext>
            </a:extLst>
          </p:cNvPr>
          <p:cNvSpPr/>
          <p:nvPr userDrawn="1"/>
        </p:nvSpPr>
        <p:spPr>
          <a:xfrm>
            <a:off x="0" y="0"/>
            <a:ext cx="1170039" cy="6858000"/>
          </a:xfrm>
          <a:prstGeom prst="rect">
            <a:avLst/>
          </a:prstGeom>
          <a:solidFill>
            <a:srgbClr val="002D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9BBFBB4-3F3F-6C41-9172-B32B0638E255}"/>
              </a:ext>
            </a:extLst>
          </p:cNvPr>
          <p:cNvSpPr/>
          <p:nvPr userDrawn="1"/>
        </p:nvSpPr>
        <p:spPr>
          <a:xfrm>
            <a:off x="0" y="6762905"/>
            <a:ext cx="1170039" cy="190189"/>
          </a:xfrm>
          <a:prstGeom prst="rect">
            <a:avLst/>
          </a:prstGeom>
          <a:solidFill>
            <a:srgbClr val="E65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902BEA85-7365-7B45-BC64-3E4970D64DC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499" y="5902533"/>
            <a:ext cx="1041401" cy="846138"/>
          </a:xfrm>
          <a:prstGeom prst="rect">
            <a:avLst/>
          </a:prstGeom>
        </p:spPr>
      </p:pic>
    </p:spTree>
    <p:extLst>
      <p:ext uri="{BB962C8B-B14F-4D97-AF65-F5344CB8AC3E}">
        <p14:creationId xmlns:p14="http://schemas.microsoft.com/office/powerpoint/2010/main" val="37560364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_Two Content">
    <p:bg>
      <p:bgPr>
        <a:gradFill flip="none" rotWithShape="1">
          <a:gsLst>
            <a:gs pos="0">
              <a:schemeClr val="accent3">
                <a:lumMod val="5000"/>
                <a:lumOff val="95000"/>
                <a:alpha val="41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6DDBA-6F60-D647-BFE1-A7D425966120}"/>
              </a:ext>
            </a:extLst>
          </p:cNvPr>
          <p:cNvSpPr>
            <a:spLocks noGrp="1"/>
          </p:cNvSpPr>
          <p:nvPr>
            <p:ph type="title"/>
          </p:nvPr>
        </p:nvSpPr>
        <p:spPr>
          <a:xfrm>
            <a:off x="584200" y="384790"/>
            <a:ext cx="11359536" cy="1325563"/>
          </a:xfrm>
        </p:spPr>
        <p:txBody>
          <a:bodyPr/>
          <a:lstStyle>
            <a:lvl1pPr>
              <a:defRPr b="1">
                <a:latin typeface="Proxima Nova" panose="02000506030000020004" pitchFamily="2"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FF6C7490-FA7C-1F41-B55F-384288999B5B}"/>
              </a:ext>
            </a:extLst>
          </p:cNvPr>
          <p:cNvSpPr>
            <a:spLocks noGrp="1"/>
          </p:cNvSpPr>
          <p:nvPr>
            <p:ph sz="half" idx="1"/>
          </p:nvPr>
        </p:nvSpPr>
        <p:spPr>
          <a:xfrm>
            <a:off x="584200" y="1845290"/>
            <a:ext cx="11359536" cy="3861243"/>
          </a:xfrm>
        </p:spPr>
        <p:txBody>
          <a:bodyPr/>
          <a:lstStyle>
            <a:lvl1pPr>
              <a:defRPr>
                <a:latin typeface="Proxima Nova" panose="02000506030000020004" pitchFamily="2" charset="0"/>
              </a:defRPr>
            </a:lvl1pPr>
            <a:lvl2pPr>
              <a:defRPr>
                <a:latin typeface="Proxima Nova" panose="02000506030000020004" pitchFamily="2" charset="0"/>
              </a:defRPr>
            </a:lvl2pPr>
            <a:lvl3pPr>
              <a:defRPr>
                <a:latin typeface="Proxima Nova" panose="02000506030000020004" pitchFamily="2" charset="0"/>
              </a:defRPr>
            </a:lvl3pPr>
            <a:lvl4pPr>
              <a:defRPr>
                <a:latin typeface="Proxima Nova" panose="02000506030000020004" pitchFamily="2" charset="0"/>
              </a:defRPr>
            </a:lvl4pPr>
            <a:lvl5pPr>
              <a:defRPr>
                <a:latin typeface="Proxima Nova" panose="02000506030000020004" pitchFamily="2"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3">
            <a:extLst>
              <a:ext uri="{FF2B5EF4-FFF2-40B4-BE49-F238E27FC236}">
                <a16:creationId xmlns:a16="http://schemas.microsoft.com/office/drawing/2014/main" id="{4F176C58-9D94-7E44-AEEA-4C5211CBAB55}"/>
              </a:ext>
            </a:extLst>
          </p:cNvPr>
          <p:cNvSpPr/>
          <p:nvPr userDrawn="1"/>
        </p:nvSpPr>
        <p:spPr>
          <a:xfrm>
            <a:off x="0" y="6011862"/>
            <a:ext cx="12192000" cy="846138"/>
          </a:xfrm>
          <a:prstGeom prst="rect">
            <a:avLst/>
          </a:prstGeom>
          <a:solidFill>
            <a:srgbClr val="002D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BC2643A9-E0CF-9248-BDF3-A63B36C7A6E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499" y="6011862"/>
            <a:ext cx="1041401" cy="846138"/>
          </a:xfrm>
          <a:prstGeom prst="rect">
            <a:avLst/>
          </a:prstGeom>
        </p:spPr>
      </p:pic>
      <p:sp>
        <p:nvSpPr>
          <p:cNvPr id="10" name="Rectangle 9">
            <a:extLst>
              <a:ext uri="{FF2B5EF4-FFF2-40B4-BE49-F238E27FC236}">
                <a16:creationId xmlns:a16="http://schemas.microsoft.com/office/drawing/2014/main" id="{52142862-7394-A54D-9BB3-705A7914328A}"/>
              </a:ext>
            </a:extLst>
          </p:cNvPr>
          <p:cNvSpPr/>
          <p:nvPr userDrawn="1"/>
        </p:nvSpPr>
        <p:spPr>
          <a:xfrm>
            <a:off x="-50800" y="5938445"/>
            <a:ext cx="12293600" cy="82126"/>
          </a:xfrm>
          <a:prstGeom prst="rect">
            <a:avLst/>
          </a:prstGeom>
          <a:solidFill>
            <a:srgbClr val="E65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856370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1_Two Conten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6DDBA-6F60-D647-BFE1-A7D425966120}"/>
              </a:ext>
            </a:extLst>
          </p:cNvPr>
          <p:cNvSpPr>
            <a:spLocks noGrp="1"/>
          </p:cNvSpPr>
          <p:nvPr>
            <p:ph type="title"/>
          </p:nvPr>
        </p:nvSpPr>
        <p:spPr>
          <a:xfrm>
            <a:off x="584200" y="384790"/>
            <a:ext cx="11359536" cy="1325563"/>
          </a:xfrm>
        </p:spPr>
        <p:txBody>
          <a:bodyPr/>
          <a:lstStyle>
            <a:lvl1pPr>
              <a:defRPr b="1">
                <a:latin typeface="Proxima Nova" panose="02000506030000020004" pitchFamily="2"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FF6C7490-FA7C-1F41-B55F-384288999B5B}"/>
              </a:ext>
            </a:extLst>
          </p:cNvPr>
          <p:cNvSpPr>
            <a:spLocks noGrp="1"/>
          </p:cNvSpPr>
          <p:nvPr>
            <p:ph sz="half" idx="1"/>
          </p:nvPr>
        </p:nvSpPr>
        <p:spPr>
          <a:xfrm>
            <a:off x="584200" y="1845290"/>
            <a:ext cx="11359536" cy="3861243"/>
          </a:xfrm>
        </p:spPr>
        <p:txBody>
          <a:bodyPr/>
          <a:lstStyle>
            <a:lvl1pPr>
              <a:defRPr>
                <a:latin typeface="Proxima Nova" panose="02000506030000020004" pitchFamily="2" charset="0"/>
              </a:defRPr>
            </a:lvl1pPr>
            <a:lvl2pPr>
              <a:defRPr>
                <a:latin typeface="Proxima Nova" panose="02000506030000020004" pitchFamily="2" charset="0"/>
              </a:defRPr>
            </a:lvl2pPr>
            <a:lvl3pPr>
              <a:defRPr>
                <a:latin typeface="Proxima Nova" panose="02000506030000020004" pitchFamily="2" charset="0"/>
              </a:defRPr>
            </a:lvl3pPr>
            <a:lvl4pPr>
              <a:defRPr>
                <a:latin typeface="Proxima Nova" panose="02000506030000020004" pitchFamily="2" charset="0"/>
              </a:defRPr>
            </a:lvl4pPr>
            <a:lvl5pPr>
              <a:defRPr>
                <a:latin typeface="Proxima Nova" panose="02000506030000020004" pitchFamily="2"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3">
            <a:extLst>
              <a:ext uri="{FF2B5EF4-FFF2-40B4-BE49-F238E27FC236}">
                <a16:creationId xmlns:a16="http://schemas.microsoft.com/office/drawing/2014/main" id="{4F176C58-9D94-7E44-AEEA-4C5211CBAB55}"/>
              </a:ext>
            </a:extLst>
          </p:cNvPr>
          <p:cNvSpPr/>
          <p:nvPr userDrawn="1"/>
        </p:nvSpPr>
        <p:spPr>
          <a:xfrm>
            <a:off x="0" y="6011862"/>
            <a:ext cx="12192000" cy="846138"/>
          </a:xfrm>
          <a:prstGeom prst="rect">
            <a:avLst/>
          </a:prstGeom>
          <a:solidFill>
            <a:srgbClr val="002D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BC2643A9-E0CF-9248-BDF3-A63B36C7A6E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499" y="6011862"/>
            <a:ext cx="1041401" cy="846138"/>
          </a:xfrm>
          <a:prstGeom prst="rect">
            <a:avLst/>
          </a:prstGeom>
        </p:spPr>
      </p:pic>
      <p:sp>
        <p:nvSpPr>
          <p:cNvPr id="10" name="Rectangle 9">
            <a:extLst>
              <a:ext uri="{FF2B5EF4-FFF2-40B4-BE49-F238E27FC236}">
                <a16:creationId xmlns:a16="http://schemas.microsoft.com/office/drawing/2014/main" id="{52142862-7394-A54D-9BB3-705A7914328A}"/>
              </a:ext>
            </a:extLst>
          </p:cNvPr>
          <p:cNvSpPr/>
          <p:nvPr userDrawn="1"/>
        </p:nvSpPr>
        <p:spPr>
          <a:xfrm>
            <a:off x="-50800" y="5938445"/>
            <a:ext cx="12293600" cy="82126"/>
          </a:xfrm>
          <a:prstGeom prst="rect">
            <a:avLst/>
          </a:prstGeom>
          <a:solidFill>
            <a:srgbClr val="E65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9390725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5_Two Content">
    <p:bg>
      <p:bgPr>
        <a:gradFill flip="none" rotWithShape="1">
          <a:gsLst>
            <a:gs pos="0">
              <a:schemeClr val="accent3">
                <a:lumMod val="5000"/>
                <a:lumOff val="95000"/>
                <a:alpha val="41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6DDBA-6F60-D647-BFE1-A7D425966120}"/>
              </a:ext>
            </a:extLst>
          </p:cNvPr>
          <p:cNvSpPr>
            <a:spLocks noGrp="1"/>
          </p:cNvSpPr>
          <p:nvPr>
            <p:ph type="title"/>
          </p:nvPr>
        </p:nvSpPr>
        <p:spPr>
          <a:xfrm>
            <a:off x="584200" y="384790"/>
            <a:ext cx="11359536" cy="1325563"/>
          </a:xfrm>
        </p:spPr>
        <p:txBody>
          <a:bodyPr/>
          <a:lstStyle>
            <a:lvl1pPr>
              <a:defRPr b="1">
                <a:latin typeface="Proxima Nova" panose="02000506030000020004" pitchFamily="2"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FF6C7490-FA7C-1F41-B55F-384288999B5B}"/>
              </a:ext>
            </a:extLst>
          </p:cNvPr>
          <p:cNvSpPr>
            <a:spLocks noGrp="1"/>
          </p:cNvSpPr>
          <p:nvPr>
            <p:ph sz="half" idx="1"/>
          </p:nvPr>
        </p:nvSpPr>
        <p:spPr>
          <a:xfrm>
            <a:off x="584200" y="1845290"/>
            <a:ext cx="11359536" cy="4047510"/>
          </a:xfrm>
        </p:spPr>
        <p:txBody>
          <a:bodyPr/>
          <a:lstStyle>
            <a:lvl1pPr>
              <a:defRPr>
                <a:latin typeface="Proxima Nova" panose="02000506030000020004" pitchFamily="2" charset="0"/>
              </a:defRPr>
            </a:lvl1pPr>
            <a:lvl2pPr>
              <a:defRPr>
                <a:latin typeface="Proxima Nova" panose="02000506030000020004" pitchFamily="2" charset="0"/>
              </a:defRPr>
            </a:lvl2pPr>
            <a:lvl3pPr>
              <a:defRPr>
                <a:latin typeface="Proxima Nova" panose="02000506030000020004" pitchFamily="2" charset="0"/>
              </a:defRPr>
            </a:lvl3pPr>
            <a:lvl4pPr>
              <a:defRPr>
                <a:latin typeface="Proxima Nova" panose="02000506030000020004" pitchFamily="2" charset="0"/>
              </a:defRPr>
            </a:lvl4pPr>
            <a:lvl5pPr>
              <a:defRPr>
                <a:latin typeface="Proxima Nova" panose="02000506030000020004" pitchFamily="2"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3">
            <a:extLst>
              <a:ext uri="{FF2B5EF4-FFF2-40B4-BE49-F238E27FC236}">
                <a16:creationId xmlns:a16="http://schemas.microsoft.com/office/drawing/2014/main" id="{4F176C58-9D94-7E44-AEEA-4C5211CBAB55}"/>
              </a:ext>
            </a:extLst>
          </p:cNvPr>
          <p:cNvSpPr/>
          <p:nvPr userDrawn="1"/>
        </p:nvSpPr>
        <p:spPr>
          <a:xfrm>
            <a:off x="0" y="6248399"/>
            <a:ext cx="12192000" cy="609601"/>
          </a:xfrm>
          <a:prstGeom prst="rect">
            <a:avLst/>
          </a:prstGeom>
          <a:solidFill>
            <a:srgbClr val="002D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2142862-7394-A54D-9BB3-705A7914328A}"/>
              </a:ext>
            </a:extLst>
          </p:cNvPr>
          <p:cNvSpPr/>
          <p:nvPr userDrawn="1"/>
        </p:nvSpPr>
        <p:spPr>
          <a:xfrm>
            <a:off x="-50800" y="6174982"/>
            <a:ext cx="12293600" cy="82126"/>
          </a:xfrm>
          <a:prstGeom prst="rect">
            <a:avLst/>
          </a:prstGeom>
          <a:solidFill>
            <a:srgbClr val="E65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C1C94801-9200-654D-8A6A-EB0C730036B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868" y="6248399"/>
            <a:ext cx="2724286" cy="609601"/>
          </a:xfrm>
          <a:prstGeom prst="rect">
            <a:avLst/>
          </a:prstGeom>
        </p:spPr>
      </p:pic>
    </p:spTree>
    <p:extLst>
      <p:ext uri="{BB962C8B-B14F-4D97-AF65-F5344CB8AC3E}">
        <p14:creationId xmlns:p14="http://schemas.microsoft.com/office/powerpoint/2010/main" val="344791989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6_Two Content">
    <p:bg>
      <p:bgPr>
        <a:gradFill flip="none" rotWithShape="1">
          <a:gsLst>
            <a:gs pos="0">
              <a:schemeClr val="accent3">
                <a:lumMod val="5000"/>
                <a:lumOff val="95000"/>
                <a:alpha val="41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6DDBA-6F60-D647-BFE1-A7D425966120}"/>
              </a:ext>
            </a:extLst>
          </p:cNvPr>
          <p:cNvSpPr>
            <a:spLocks noGrp="1"/>
          </p:cNvSpPr>
          <p:nvPr>
            <p:ph type="title"/>
          </p:nvPr>
        </p:nvSpPr>
        <p:spPr>
          <a:xfrm>
            <a:off x="584200" y="384790"/>
            <a:ext cx="11359536" cy="1325563"/>
          </a:xfrm>
        </p:spPr>
        <p:txBody>
          <a:bodyPr/>
          <a:lstStyle>
            <a:lvl1pPr>
              <a:defRPr b="1">
                <a:latin typeface="Proxima Nova" panose="02000506030000020004" pitchFamily="2"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FF6C7490-FA7C-1F41-B55F-384288999B5B}"/>
              </a:ext>
            </a:extLst>
          </p:cNvPr>
          <p:cNvSpPr>
            <a:spLocks noGrp="1"/>
          </p:cNvSpPr>
          <p:nvPr>
            <p:ph sz="half" idx="1"/>
          </p:nvPr>
        </p:nvSpPr>
        <p:spPr>
          <a:xfrm>
            <a:off x="584200" y="1845290"/>
            <a:ext cx="11359536" cy="4047510"/>
          </a:xfrm>
        </p:spPr>
        <p:txBody>
          <a:bodyPr/>
          <a:lstStyle>
            <a:lvl1pPr>
              <a:defRPr>
                <a:latin typeface="Proxima Nova" panose="02000506030000020004" pitchFamily="2" charset="0"/>
              </a:defRPr>
            </a:lvl1pPr>
            <a:lvl2pPr>
              <a:defRPr>
                <a:latin typeface="Proxima Nova" panose="02000506030000020004" pitchFamily="2" charset="0"/>
              </a:defRPr>
            </a:lvl2pPr>
            <a:lvl3pPr>
              <a:defRPr>
                <a:latin typeface="Proxima Nova" panose="02000506030000020004" pitchFamily="2" charset="0"/>
              </a:defRPr>
            </a:lvl3pPr>
            <a:lvl4pPr>
              <a:defRPr>
                <a:latin typeface="Proxima Nova" panose="02000506030000020004" pitchFamily="2" charset="0"/>
              </a:defRPr>
            </a:lvl4pPr>
            <a:lvl5pPr>
              <a:defRPr>
                <a:latin typeface="Proxima Nova" panose="02000506030000020004" pitchFamily="2"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3">
            <a:extLst>
              <a:ext uri="{FF2B5EF4-FFF2-40B4-BE49-F238E27FC236}">
                <a16:creationId xmlns:a16="http://schemas.microsoft.com/office/drawing/2014/main" id="{4F176C58-9D94-7E44-AEEA-4C5211CBAB55}"/>
              </a:ext>
            </a:extLst>
          </p:cNvPr>
          <p:cNvSpPr/>
          <p:nvPr userDrawn="1"/>
        </p:nvSpPr>
        <p:spPr>
          <a:xfrm>
            <a:off x="0" y="6166273"/>
            <a:ext cx="12192000" cy="691727"/>
          </a:xfrm>
          <a:prstGeom prst="rect">
            <a:avLst/>
          </a:prstGeom>
          <a:solidFill>
            <a:srgbClr val="002D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2142862-7394-A54D-9BB3-705A7914328A}"/>
              </a:ext>
            </a:extLst>
          </p:cNvPr>
          <p:cNvSpPr/>
          <p:nvPr userDrawn="1"/>
        </p:nvSpPr>
        <p:spPr>
          <a:xfrm>
            <a:off x="-50800" y="6092614"/>
            <a:ext cx="12293600" cy="82126"/>
          </a:xfrm>
          <a:prstGeom prst="rect">
            <a:avLst/>
          </a:prstGeom>
          <a:solidFill>
            <a:srgbClr val="E65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A4AE6B33-6BAD-F24D-AFF1-15A47602210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125210"/>
            <a:ext cx="2032000" cy="762000"/>
          </a:xfrm>
          <a:prstGeom prst="rect">
            <a:avLst/>
          </a:prstGeom>
        </p:spPr>
      </p:pic>
    </p:spTree>
    <p:extLst>
      <p:ext uri="{BB962C8B-B14F-4D97-AF65-F5344CB8AC3E}">
        <p14:creationId xmlns:p14="http://schemas.microsoft.com/office/powerpoint/2010/main" val="141178880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7_Two Content">
    <p:bg>
      <p:bgPr>
        <a:gradFill flip="none" rotWithShape="1">
          <a:gsLst>
            <a:gs pos="0">
              <a:schemeClr val="accent3">
                <a:lumMod val="5000"/>
                <a:lumOff val="95000"/>
                <a:alpha val="41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6DDBA-6F60-D647-BFE1-A7D425966120}"/>
              </a:ext>
            </a:extLst>
          </p:cNvPr>
          <p:cNvSpPr>
            <a:spLocks noGrp="1"/>
          </p:cNvSpPr>
          <p:nvPr>
            <p:ph type="title"/>
          </p:nvPr>
        </p:nvSpPr>
        <p:spPr>
          <a:xfrm>
            <a:off x="584200" y="384790"/>
            <a:ext cx="11359536" cy="1325563"/>
          </a:xfrm>
        </p:spPr>
        <p:txBody>
          <a:bodyPr/>
          <a:lstStyle>
            <a:lvl1pPr>
              <a:defRPr b="1">
                <a:latin typeface="Proxima Nova" panose="02000506030000020004" pitchFamily="2"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FF6C7490-FA7C-1F41-B55F-384288999B5B}"/>
              </a:ext>
            </a:extLst>
          </p:cNvPr>
          <p:cNvSpPr>
            <a:spLocks noGrp="1"/>
          </p:cNvSpPr>
          <p:nvPr>
            <p:ph sz="half" idx="1"/>
          </p:nvPr>
        </p:nvSpPr>
        <p:spPr>
          <a:xfrm>
            <a:off x="584200" y="1845290"/>
            <a:ext cx="11359536" cy="4047510"/>
          </a:xfrm>
        </p:spPr>
        <p:txBody>
          <a:bodyPr/>
          <a:lstStyle>
            <a:lvl1pPr>
              <a:defRPr>
                <a:latin typeface="Proxima Nova" panose="02000506030000020004" pitchFamily="2" charset="0"/>
              </a:defRPr>
            </a:lvl1pPr>
            <a:lvl2pPr>
              <a:defRPr>
                <a:latin typeface="Proxima Nova" panose="02000506030000020004" pitchFamily="2" charset="0"/>
              </a:defRPr>
            </a:lvl2pPr>
            <a:lvl3pPr>
              <a:defRPr>
                <a:latin typeface="Proxima Nova" panose="02000506030000020004" pitchFamily="2" charset="0"/>
              </a:defRPr>
            </a:lvl3pPr>
            <a:lvl4pPr>
              <a:defRPr>
                <a:latin typeface="Proxima Nova" panose="02000506030000020004" pitchFamily="2" charset="0"/>
              </a:defRPr>
            </a:lvl4pPr>
            <a:lvl5pPr>
              <a:defRPr>
                <a:latin typeface="Proxima Nova" panose="02000506030000020004" pitchFamily="2"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3">
            <a:extLst>
              <a:ext uri="{FF2B5EF4-FFF2-40B4-BE49-F238E27FC236}">
                <a16:creationId xmlns:a16="http://schemas.microsoft.com/office/drawing/2014/main" id="{4F176C58-9D94-7E44-AEEA-4C5211CBAB55}"/>
              </a:ext>
            </a:extLst>
          </p:cNvPr>
          <p:cNvSpPr/>
          <p:nvPr userDrawn="1"/>
        </p:nvSpPr>
        <p:spPr>
          <a:xfrm>
            <a:off x="0" y="6166273"/>
            <a:ext cx="12192000" cy="691727"/>
          </a:xfrm>
          <a:prstGeom prst="rect">
            <a:avLst/>
          </a:prstGeom>
          <a:solidFill>
            <a:srgbClr val="002D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EBD48BE2-8F52-164E-9850-8BE4A19A64CC}"/>
              </a:ext>
            </a:extLst>
          </p:cNvPr>
          <p:cNvSpPr/>
          <p:nvPr userDrawn="1"/>
        </p:nvSpPr>
        <p:spPr>
          <a:xfrm>
            <a:off x="0" y="1"/>
            <a:ext cx="6096000" cy="76200"/>
          </a:xfrm>
          <a:prstGeom prst="rect">
            <a:avLst/>
          </a:prstGeom>
          <a:solidFill>
            <a:srgbClr val="002D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F8A4C346-D3CD-0349-AD68-2F4B08CD46F4}"/>
              </a:ext>
            </a:extLst>
          </p:cNvPr>
          <p:cNvSpPr/>
          <p:nvPr userDrawn="1"/>
        </p:nvSpPr>
        <p:spPr>
          <a:xfrm>
            <a:off x="6096000" y="1"/>
            <a:ext cx="6096000" cy="76200"/>
          </a:xfrm>
          <a:prstGeom prst="rect">
            <a:avLst/>
          </a:prstGeom>
          <a:solidFill>
            <a:srgbClr val="E65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F1F11722-928F-074E-A11E-199ED0D6655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33857" y="6207335"/>
            <a:ext cx="2724286" cy="609601"/>
          </a:xfrm>
          <a:prstGeom prst="rect">
            <a:avLst/>
          </a:prstGeom>
        </p:spPr>
      </p:pic>
    </p:spTree>
    <p:extLst>
      <p:ext uri="{BB962C8B-B14F-4D97-AF65-F5344CB8AC3E}">
        <p14:creationId xmlns:p14="http://schemas.microsoft.com/office/powerpoint/2010/main" val="40249399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8_Two Content">
    <p:bg>
      <p:bgPr>
        <a:gradFill flip="none" rotWithShape="1">
          <a:gsLst>
            <a:gs pos="0">
              <a:schemeClr val="accent3">
                <a:lumMod val="5000"/>
                <a:lumOff val="95000"/>
                <a:alpha val="41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6DDBA-6F60-D647-BFE1-A7D425966120}"/>
              </a:ext>
            </a:extLst>
          </p:cNvPr>
          <p:cNvSpPr>
            <a:spLocks noGrp="1"/>
          </p:cNvSpPr>
          <p:nvPr>
            <p:ph type="title"/>
          </p:nvPr>
        </p:nvSpPr>
        <p:spPr>
          <a:xfrm>
            <a:off x="584200" y="384790"/>
            <a:ext cx="11359536" cy="1325563"/>
          </a:xfrm>
        </p:spPr>
        <p:txBody>
          <a:bodyPr/>
          <a:lstStyle>
            <a:lvl1pPr>
              <a:defRPr b="1">
                <a:latin typeface="Proxima Nova" panose="02000506030000020004" pitchFamily="2"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FF6C7490-FA7C-1F41-B55F-384288999B5B}"/>
              </a:ext>
            </a:extLst>
          </p:cNvPr>
          <p:cNvSpPr>
            <a:spLocks noGrp="1"/>
          </p:cNvSpPr>
          <p:nvPr>
            <p:ph sz="half" idx="1"/>
          </p:nvPr>
        </p:nvSpPr>
        <p:spPr>
          <a:xfrm>
            <a:off x="584200" y="1845290"/>
            <a:ext cx="11359536" cy="4047510"/>
          </a:xfrm>
        </p:spPr>
        <p:txBody>
          <a:bodyPr/>
          <a:lstStyle>
            <a:lvl1pPr>
              <a:defRPr>
                <a:latin typeface="Proxima Nova" panose="02000506030000020004" pitchFamily="2" charset="0"/>
              </a:defRPr>
            </a:lvl1pPr>
            <a:lvl2pPr>
              <a:defRPr>
                <a:latin typeface="Proxima Nova" panose="02000506030000020004" pitchFamily="2" charset="0"/>
              </a:defRPr>
            </a:lvl2pPr>
            <a:lvl3pPr>
              <a:defRPr>
                <a:latin typeface="Proxima Nova" panose="02000506030000020004" pitchFamily="2" charset="0"/>
              </a:defRPr>
            </a:lvl3pPr>
            <a:lvl4pPr>
              <a:defRPr>
                <a:latin typeface="Proxima Nova" panose="02000506030000020004" pitchFamily="2" charset="0"/>
              </a:defRPr>
            </a:lvl4pPr>
            <a:lvl5pPr>
              <a:defRPr>
                <a:latin typeface="Proxima Nova" panose="02000506030000020004" pitchFamily="2"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EBD48BE2-8F52-164E-9850-8BE4A19A64CC}"/>
              </a:ext>
            </a:extLst>
          </p:cNvPr>
          <p:cNvSpPr/>
          <p:nvPr userDrawn="1"/>
        </p:nvSpPr>
        <p:spPr>
          <a:xfrm>
            <a:off x="0" y="1"/>
            <a:ext cx="6096000" cy="76200"/>
          </a:xfrm>
          <a:prstGeom prst="rect">
            <a:avLst/>
          </a:prstGeom>
          <a:solidFill>
            <a:srgbClr val="002D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F8A4C346-D3CD-0349-AD68-2F4B08CD46F4}"/>
              </a:ext>
            </a:extLst>
          </p:cNvPr>
          <p:cNvSpPr/>
          <p:nvPr userDrawn="1"/>
        </p:nvSpPr>
        <p:spPr>
          <a:xfrm>
            <a:off x="6096000" y="1"/>
            <a:ext cx="6096000" cy="76200"/>
          </a:xfrm>
          <a:prstGeom prst="rect">
            <a:avLst/>
          </a:prstGeom>
          <a:solidFill>
            <a:srgbClr val="E65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C7C07A4D-1803-404E-98E3-AAD5467F5FA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501" y="5960004"/>
            <a:ext cx="778934" cy="827617"/>
          </a:xfrm>
          <a:prstGeom prst="rect">
            <a:avLst/>
          </a:prstGeom>
        </p:spPr>
      </p:pic>
    </p:spTree>
    <p:extLst>
      <p:ext uri="{BB962C8B-B14F-4D97-AF65-F5344CB8AC3E}">
        <p14:creationId xmlns:p14="http://schemas.microsoft.com/office/powerpoint/2010/main" val="315540240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4_Two Conten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6DDBA-6F60-D647-BFE1-A7D425966120}"/>
              </a:ext>
            </a:extLst>
          </p:cNvPr>
          <p:cNvSpPr>
            <a:spLocks noGrp="1"/>
          </p:cNvSpPr>
          <p:nvPr>
            <p:ph type="title"/>
          </p:nvPr>
        </p:nvSpPr>
        <p:spPr>
          <a:xfrm>
            <a:off x="584200" y="384790"/>
            <a:ext cx="11359536" cy="1325563"/>
          </a:xfrm>
        </p:spPr>
        <p:txBody>
          <a:bodyPr/>
          <a:lstStyle>
            <a:lvl1pPr>
              <a:defRPr b="1">
                <a:latin typeface="Proxima Nova" panose="02000506030000020004" pitchFamily="2"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FF6C7490-FA7C-1F41-B55F-384288999B5B}"/>
              </a:ext>
            </a:extLst>
          </p:cNvPr>
          <p:cNvSpPr>
            <a:spLocks noGrp="1"/>
          </p:cNvSpPr>
          <p:nvPr>
            <p:ph sz="half" idx="1"/>
          </p:nvPr>
        </p:nvSpPr>
        <p:spPr>
          <a:xfrm>
            <a:off x="584200" y="1845290"/>
            <a:ext cx="11359536" cy="4047510"/>
          </a:xfrm>
        </p:spPr>
        <p:txBody>
          <a:bodyPr/>
          <a:lstStyle>
            <a:lvl1pPr>
              <a:defRPr>
                <a:latin typeface="Proxima Nova" panose="02000506030000020004" pitchFamily="2" charset="0"/>
              </a:defRPr>
            </a:lvl1pPr>
            <a:lvl2pPr>
              <a:defRPr>
                <a:latin typeface="Proxima Nova" panose="02000506030000020004" pitchFamily="2" charset="0"/>
              </a:defRPr>
            </a:lvl2pPr>
            <a:lvl3pPr>
              <a:defRPr>
                <a:latin typeface="Proxima Nova" panose="02000506030000020004" pitchFamily="2" charset="0"/>
              </a:defRPr>
            </a:lvl3pPr>
            <a:lvl4pPr>
              <a:defRPr>
                <a:latin typeface="Proxima Nova" panose="02000506030000020004" pitchFamily="2" charset="0"/>
              </a:defRPr>
            </a:lvl4pPr>
            <a:lvl5pPr>
              <a:defRPr>
                <a:latin typeface="Proxima Nova" panose="02000506030000020004" pitchFamily="2"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EBD48BE2-8F52-164E-9850-8BE4A19A64CC}"/>
              </a:ext>
            </a:extLst>
          </p:cNvPr>
          <p:cNvSpPr/>
          <p:nvPr userDrawn="1"/>
        </p:nvSpPr>
        <p:spPr>
          <a:xfrm>
            <a:off x="0" y="1"/>
            <a:ext cx="6096000" cy="76200"/>
          </a:xfrm>
          <a:prstGeom prst="rect">
            <a:avLst/>
          </a:prstGeom>
          <a:solidFill>
            <a:srgbClr val="002D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F8A4C346-D3CD-0349-AD68-2F4B08CD46F4}"/>
              </a:ext>
            </a:extLst>
          </p:cNvPr>
          <p:cNvSpPr/>
          <p:nvPr userDrawn="1"/>
        </p:nvSpPr>
        <p:spPr>
          <a:xfrm>
            <a:off x="6096000" y="1"/>
            <a:ext cx="6096000" cy="76200"/>
          </a:xfrm>
          <a:prstGeom prst="rect">
            <a:avLst/>
          </a:prstGeom>
          <a:solidFill>
            <a:srgbClr val="E65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C7C07A4D-1803-404E-98E3-AAD5467F5FA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501" y="5960004"/>
            <a:ext cx="778934" cy="827617"/>
          </a:xfrm>
          <a:prstGeom prst="rect">
            <a:avLst/>
          </a:prstGeom>
        </p:spPr>
      </p:pic>
    </p:spTree>
    <p:extLst>
      <p:ext uri="{BB962C8B-B14F-4D97-AF65-F5344CB8AC3E}">
        <p14:creationId xmlns:p14="http://schemas.microsoft.com/office/powerpoint/2010/main" val="4140176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4_Title Slide">
    <p:bg>
      <p:bgPr>
        <a:solidFill>
          <a:srgbClr val="E653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AB884-9F60-364F-A649-B6C99B53A2FE}"/>
              </a:ext>
            </a:extLst>
          </p:cNvPr>
          <p:cNvSpPr>
            <a:spLocks noGrp="1"/>
          </p:cNvSpPr>
          <p:nvPr>
            <p:ph type="ctrTitle"/>
          </p:nvPr>
        </p:nvSpPr>
        <p:spPr>
          <a:xfrm>
            <a:off x="1524000" y="1122363"/>
            <a:ext cx="9144000" cy="2387600"/>
          </a:xfrm>
        </p:spPr>
        <p:txBody>
          <a:bodyPr anchor="ctr">
            <a:normAutofit/>
          </a:bodyPr>
          <a:lstStyle>
            <a:lvl1pPr algn="ctr">
              <a:defRPr sz="4800" b="1">
                <a:solidFill>
                  <a:schemeClr val="bg1"/>
                </a:solidFill>
                <a:latin typeface="Proxima Nova" panose="02000506030000020004" pitchFamily="2" charset="0"/>
              </a:defRPr>
            </a:lvl1pPr>
          </a:lstStyle>
          <a:p>
            <a:r>
              <a:rPr lang="en-US" dirty="0"/>
              <a:t>Click to edit Master title style</a:t>
            </a:r>
          </a:p>
        </p:txBody>
      </p:sp>
      <p:sp>
        <p:nvSpPr>
          <p:cNvPr id="3" name="Subtitle 2">
            <a:extLst>
              <a:ext uri="{FF2B5EF4-FFF2-40B4-BE49-F238E27FC236}">
                <a16:creationId xmlns:a16="http://schemas.microsoft.com/office/drawing/2014/main" id="{DCA1B67C-35F3-A44E-8CEE-613F2EC8E55C}"/>
              </a:ext>
            </a:extLst>
          </p:cNvPr>
          <p:cNvSpPr>
            <a:spLocks noGrp="1"/>
          </p:cNvSpPr>
          <p:nvPr>
            <p:ph type="subTitle" idx="1"/>
          </p:nvPr>
        </p:nvSpPr>
        <p:spPr>
          <a:xfrm>
            <a:off x="1524000" y="3602038"/>
            <a:ext cx="9144000" cy="1655762"/>
          </a:xfrm>
        </p:spPr>
        <p:txBody>
          <a:bodyPr anchor="ctr">
            <a:normAutofit/>
          </a:bodyPr>
          <a:lstStyle>
            <a:lvl1pPr marL="0" indent="0" algn="ctr">
              <a:buNone/>
              <a:defRPr sz="3200">
                <a:solidFill>
                  <a:schemeClr val="bg1"/>
                </a:solidFill>
                <a:latin typeface="Proxima Nova" panose="0200050603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Rectangle 6">
            <a:extLst>
              <a:ext uri="{FF2B5EF4-FFF2-40B4-BE49-F238E27FC236}">
                <a16:creationId xmlns:a16="http://schemas.microsoft.com/office/drawing/2014/main" id="{97B93B20-6BAB-3A4B-9FF3-5C0DE74D44CF}"/>
              </a:ext>
            </a:extLst>
          </p:cNvPr>
          <p:cNvSpPr/>
          <p:nvPr userDrawn="1"/>
        </p:nvSpPr>
        <p:spPr>
          <a:xfrm>
            <a:off x="-63611" y="6858000"/>
            <a:ext cx="6096000" cy="116237"/>
          </a:xfrm>
          <a:prstGeom prst="rect">
            <a:avLst/>
          </a:prstGeom>
          <a:solidFill>
            <a:srgbClr val="002D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FDD7D6DC-BB1C-414D-B2B5-9949C8991F5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24162" y="5477220"/>
            <a:ext cx="2943675" cy="1024835"/>
          </a:xfrm>
          <a:prstGeom prst="rect">
            <a:avLst/>
          </a:prstGeom>
        </p:spPr>
      </p:pic>
      <p:sp>
        <p:nvSpPr>
          <p:cNvPr id="10" name="Rectangle 9">
            <a:extLst>
              <a:ext uri="{FF2B5EF4-FFF2-40B4-BE49-F238E27FC236}">
                <a16:creationId xmlns:a16="http://schemas.microsoft.com/office/drawing/2014/main" id="{1F07B2CF-E406-634D-B2B5-C9D05E5BB35F}"/>
              </a:ext>
            </a:extLst>
          </p:cNvPr>
          <p:cNvSpPr/>
          <p:nvPr userDrawn="1"/>
        </p:nvSpPr>
        <p:spPr>
          <a:xfrm>
            <a:off x="6032389" y="6858000"/>
            <a:ext cx="6096000" cy="1162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9655219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9_Two Content">
    <p:bg>
      <p:bgPr>
        <a:gradFill flip="none" rotWithShape="1">
          <a:gsLst>
            <a:gs pos="0">
              <a:schemeClr val="accent3">
                <a:lumMod val="5000"/>
                <a:lumOff val="95000"/>
                <a:alpha val="41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6DDBA-6F60-D647-BFE1-A7D425966120}"/>
              </a:ext>
            </a:extLst>
          </p:cNvPr>
          <p:cNvSpPr>
            <a:spLocks noGrp="1"/>
          </p:cNvSpPr>
          <p:nvPr>
            <p:ph type="title"/>
          </p:nvPr>
        </p:nvSpPr>
        <p:spPr>
          <a:xfrm>
            <a:off x="584200" y="384790"/>
            <a:ext cx="11359536" cy="1325563"/>
          </a:xfrm>
        </p:spPr>
        <p:txBody>
          <a:bodyPr/>
          <a:lstStyle>
            <a:lvl1pPr>
              <a:defRPr b="1">
                <a:latin typeface="Proxima Nova" panose="02000506030000020004" pitchFamily="2"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FF6C7490-FA7C-1F41-B55F-384288999B5B}"/>
              </a:ext>
            </a:extLst>
          </p:cNvPr>
          <p:cNvSpPr>
            <a:spLocks noGrp="1"/>
          </p:cNvSpPr>
          <p:nvPr>
            <p:ph sz="half" idx="1"/>
          </p:nvPr>
        </p:nvSpPr>
        <p:spPr>
          <a:xfrm>
            <a:off x="584200" y="1845290"/>
            <a:ext cx="11359536" cy="4047510"/>
          </a:xfrm>
        </p:spPr>
        <p:txBody>
          <a:bodyPr/>
          <a:lstStyle>
            <a:lvl1pPr>
              <a:defRPr>
                <a:latin typeface="Proxima Nova" panose="02000506030000020004" pitchFamily="2" charset="0"/>
              </a:defRPr>
            </a:lvl1pPr>
            <a:lvl2pPr>
              <a:defRPr>
                <a:latin typeface="Proxima Nova" panose="02000506030000020004" pitchFamily="2" charset="0"/>
              </a:defRPr>
            </a:lvl2pPr>
            <a:lvl3pPr>
              <a:defRPr>
                <a:latin typeface="Proxima Nova" panose="02000506030000020004" pitchFamily="2" charset="0"/>
              </a:defRPr>
            </a:lvl3pPr>
            <a:lvl4pPr>
              <a:defRPr>
                <a:latin typeface="Proxima Nova" panose="02000506030000020004" pitchFamily="2" charset="0"/>
              </a:defRPr>
            </a:lvl4pPr>
            <a:lvl5pPr>
              <a:defRPr>
                <a:latin typeface="Proxima Nova" panose="02000506030000020004" pitchFamily="2"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EBD48BE2-8F52-164E-9850-8BE4A19A64CC}"/>
              </a:ext>
            </a:extLst>
          </p:cNvPr>
          <p:cNvSpPr/>
          <p:nvPr userDrawn="1"/>
        </p:nvSpPr>
        <p:spPr>
          <a:xfrm>
            <a:off x="0" y="1"/>
            <a:ext cx="6096000" cy="76200"/>
          </a:xfrm>
          <a:prstGeom prst="rect">
            <a:avLst/>
          </a:prstGeom>
          <a:solidFill>
            <a:srgbClr val="002D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F8A4C346-D3CD-0349-AD68-2F4B08CD46F4}"/>
              </a:ext>
            </a:extLst>
          </p:cNvPr>
          <p:cNvSpPr/>
          <p:nvPr userDrawn="1"/>
        </p:nvSpPr>
        <p:spPr>
          <a:xfrm>
            <a:off x="6096000" y="1"/>
            <a:ext cx="6096000" cy="76200"/>
          </a:xfrm>
          <a:prstGeom prst="rect">
            <a:avLst/>
          </a:prstGeom>
          <a:solidFill>
            <a:srgbClr val="E65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866FCAED-36AE-2547-BF5B-CAF99E746F9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26284" y="6027737"/>
            <a:ext cx="1875368" cy="703263"/>
          </a:xfrm>
          <a:prstGeom prst="rect">
            <a:avLst/>
          </a:prstGeom>
        </p:spPr>
      </p:pic>
    </p:spTree>
    <p:extLst>
      <p:ext uri="{BB962C8B-B14F-4D97-AF65-F5344CB8AC3E}">
        <p14:creationId xmlns:p14="http://schemas.microsoft.com/office/powerpoint/2010/main" val="35160265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2_Two Conten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6DDBA-6F60-D647-BFE1-A7D425966120}"/>
              </a:ext>
            </a:extLst>
          </p:cNvPr>
          <p:cNvSpPr>
            <a:spLocks noGrp="1"/>
          </p:cNvSpPr>
          <p:nvPr>
            <p:ph type="title"/>
          </p:nvPr>
        </p:nvSpPr>
        <p:spPr>
          <a:xfrm>
            <a:off x="584200" y="384790"/>
            <a:ext cx="11359536" cy="1325563"/>
          </a:xfrm>
        </p:spPr>
        <p:txBody>
          <a:bodyPr/>
          <a:lstStyle>
            <a:lvl1pPr>
              <a:defRPr b="1">
                <a:latin typeface="Proxima Nova" panose="02000506030000020004" pitchFamily="2"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FF6C7490-FA7C-1F41-B55F-384288999B5B}"/>
              </a:ext>
            </a:extLst>
          </p:cNvPr>
          <p:cNvSpPr>
            <a:spLocks noGrp="1"/>
          </p:cNvSpPr>
          <p:nvPr>
            <p:ph sz="half" idx="1"/>
          </p:nvPr>
        </p:nvSpPr>
        <p:spPr>
          <a:xfrm>
            <a:off x="584200" y="1845290"/>
            <a:ext cx="11359536" cy="4047510"/>
          </a:xfrm>
        </p:spPr>
        <p:txBody>
          <a:bodyPr/>
          <a:lstStyle>
            <a:lvl1pPr>
              <a:defRPr>
                <a:latin typeface="Proxima Nova" panose="02000506030000020004" pitchFamily="2" charset="0"/>
              </a:defRPr>
            </a:lvl1pPr>
            <a:lvl2pPr>
              <a:defRPr>
                <a:latin typeface="Proxima Nova" panose="02000506030000020004" pitchFamily="2" charset="0"/>
              </a:defRPr>
            </a:lvl2pPr>
            <a:lvl3pPr>
              <a:defRPr>
                <a:latin typeface="Proxima Nova" panose="02000506030000020004" pitchFamily="2" charset="0"/>
              </a:defRPr>
            </a:lvl3pPr>
            <a:lvl4pPr>
              <a:defRPr>
                <a:latin typeface="Proxima Nova" panose="02000506030000020004" pitchFamily="2" charset="0"/>
              </a:defRPr>
            </a:lvl4pPr>
            <a:lvl5pPr>
              <a:defRPr>
                <a:latin typeface="Proxima Nova" panose="02000506030000020004" pitchFamily="2"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EBD48BE2-8F52-164E-9850-8BE4A19A64CC}"/>
              </a:ext>
            </a:extLst>
          </p:cNvPr>
          <p:cNvSpPr/>
          <p:nvPr userDrawn="1"/>
        </p:nvSpPr>
        <p:spPr>
          <a:xfrm>
            <a:off x="0" y="1"/>
            <a:ext cx="6096000" cy="76200"/>
          </a:xfrm>
          <a:prstGeom prst="rect">
            <a:avLst/>
          </a:prstGeom>
          <a:solidFill>
            <a:srgbClr val="002D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F8A4C346-D3CD-0349-AD68-2F4B08CD46F4}"/>
              </a:ext>
            </a:extLst>
          </p:cNvPr>
          <p:cNvSpPr/>
          <p:nvPr userDrawn="1"/>
        </p:nvSpPr>
        <p:spPr>
          <a:xfrm>
            <a:off x="6096000" y="1"/>
            <a:ext cx="6096000" cy="76200"/>
          </a:xfrm>
          <a:prstGeom prst="rect">
            <a:avLst/>
          </a:prstGeom>
          <a:solidFill>
            <a:srgbClr val="E65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866FCAED-36AE-2547-BF5B-CAF99E746F9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26284" y="6027737"/>
            <a:ext cx="1875368" cy="703263"/>
          </a:xfrm>
          <a:prstGeom prst="rect">
            <a:avLst/>
          </a:prstGeom>
        </p:spPr>
      </p:pic>
    </p:spTree>
    <p:extLst>
      <p:ext uri="{BB962C8B-B14F-4D97-AF65-F5344CB8AC3E}">
        <p14:creationId xmlns:p14="http://schemas.microsoft.com/office/powerpoint/2010/main" val="102003593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0_Two Content">
    <p:bg>
      <p:bgPr>
        <a:gradFill flip="none" rotWithShape="1">
          <a:gsLst>
            <a:gs pos="0">
              <a:schemeClr val="accent3">
                <a:lumMod val="5000"/>
                <a:lumOff val="95000"/>
                <a:alpha val="41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6DDBA-6F60-D647-BFE1-A7D425966120}"/>
              </a:ext>
            </a:extLst>
          </p:cNvPr>
          <p:cNvSpPr>
            <a:spLocks noGrp="1"/>
          </p:cNvSpPr>
          <p:nvPr>
            <p:ph type="title"/>
          </p:nvPr>
        </p:nvSpPr>
        <p:spPr>
          <a:xfrm>
            <a:off x="584200" y="384790"/>
            <a:ext cx="11359536" cy="1325563"/>
          </a:xfrm>
        </p:spPr>
        <p:txBody>
          <a:bodyPr/>
          <a:lstStyle>
            <a:lvl1pPr>
              <a:defRPr b="1">
                <a:latin typeface="Proxima Nova" panose="02000506030000020004" pitchFamily="2"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FF6C7490-FA7C-1F41-B55F-384288999B5B}"/>
              </a:ext>
            </a:extLst>
          </p:cNvPr>
          <p:cNvSpPr>
            <a:spLocks noGrp="1"/>
          </p:cNvSpPr>
          <p:nvPr>
            <p:ph sz="half" idx="1"/>
          </p:nvPr>
        </p:nvSpPr>
        <p:spPr>
          <a:xfrm>
            <a:off x="584200" y="1845289"/>
            <a:ext cx="11359536" cy="4208377"/>
          </a:xfrm>
        </p:spPr>
        <p:txBody>
          <a:bodyPr/>
          <a:lstStyle>
            <a:lvl1pPr>
              <a:defRPr>
                <a:latin typeface="Proxima Nova" panose="02000506030000020004" pitchFamily="2" charset="0"/>
              </a:defRPr>
            </a:lvl1pPr>
            <a:lvl2pPr>
              <a:defRPr>
                <a:latin typeface="Proxima Nova" panose="02000506030000020004" pitchFamily="2" charset="0"/>
              </a:defRPr>
            </a:lvl2pPr>
            <a:lvl3pPr>
              <a:defRPr>
                <a:latin typeface="Proxima Nova" panose="02000506030000020004" pitchFamily="2" charset="0"/>
              </a:defRPr>
            </a:lvl3pPr>
            <a:lvl4pPr>
              <a:defRPr>
                <a:latin typeface="Proxima Nova" panose="02000506030000020004" pitchFamily="2" charset="0"/>
              </a:defRPr>
            </a:lvl4pPr>
            <a:lvl5pPr>
              <a:defRPr>
                <a:latin typeface="Proxima Nova" panose="02000506030000020004" pitchFamily="2"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EBD48BE2-8F52-164E-9850-8BE4A19A64CC}"/>
              </a:ext>
            </a:extLst>
          </p:cNvPr>
          <p:cNvSpPr/>
          <p:nvPr userDrawn="1"/>
        </p:nvSpPr>
        <p:spPr>
          <a:xfrm>
            <a:off x="0" y="1"/>
            <a:ext cx="6096000" cy="76200"/>
          </a:xfrm>
          <a:prstGeom prst="rect">
            <a:avLst/>
          </a:prstGeom>
          <a:solidFill>
            <a:srgbClr val="002D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F8A4C346-D3CD-0349-AD68-2F4B08CD46F4}"/>
              </a:ext>
            </a:extLst>
          </p:cNvPr>
          <p:cNvSpPr/>
          <p:nvPr userDrawn="1"/>
        </p:nvSpPr>
        <p:spPr>
          <a:xfrm>
            <a:off x="6096000" y="1"/>
            <a:ext cx="6096000" cy="76200"/>
          </a:xfrm>
          <a:prstGeom prst="rect">
            <a:avLst/>
          </a:prstGeom>
          <a:solidFill>
            <a:srgbClr val="E65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7AB19DC3-A59E-C245-898D-EEB175323A8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96602" y="6188602"/>
            <a:ext cx="2723399" cy="553326"/>
          </a:xfrm>
          <a:prstGeom prst="rect">
            <a:avLst/>
          </a:prstGeom>
        </p:spPr>
      </p:pic>
    </p:spTree>
    <p:extLst>
      <p:ext uri="{BB962C8B-B14F-4D97-AF65-F5344CB8AC3E}">
        <p14:creationId xmlns:p14="http://schemas.microsoft.com/office/powerpoint/2010/main" val="14804671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3_Two Conten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6DDBA-6F60-D647-BFE1-A7D425966120}"/>
              </a:ext>
            </a:extLst>
          </p:cNvPr>
          <p:cNvSpPr>
            <a:spLocks noGrp="1"/>
          </p:cNvSpPr>
          <p:nvPr>
            <p:ph type="title"/>
          </p:nvPr>
        </p:nvSpPr>
        <p:spPr>
          <a:xfrm>
            <a:off x="584200" y="384790"/>
            <a:ext cx="11359536" cy="1325563"/>
          </a:xfrm>
        </p:spPr>
        <p:txBody>
          <a:bodyPr/>
          <a:lstStyle>
            <a:lvl1pPr>
              <a:defRPr b="1">
                <a:latin typeface="Proxima Nova" panose="02000506030000020004" pitchFamily="2"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FF6C7490-FA7C-1F41-B55F-384288999B5B}"/>
              </a:ext>
            </a:extLst>
          </p:cNvPr>
          <p:cNvSpPr>
            <a:spLocks noGrp="1"/>
          </p:cNvSpPr>
          <p:nvPr>
            <p:ph sz="half" idx="1"/>
          </p:nvPr>
        </p:nvSpPr>
        <p:spPr>
          <a:xfrm>
            <a:off x="584200" y="1845289"/>
            <a:ext cx="11359536" cy="4208377"/>
          </a:xfrm>
        </p:spPr>
        <p:txBody>
          <a:bodyPr/>
          <a:lstStyle>
            <a:lvl1pPr>
              <a:defRPr>
                <a:latin typeface="Proxima Nova" panose="02000506030000020004" pitchFamily="2" charset="0"/>
              </a:defRPr>
            </a:lvl1pPr>
            <a:lvl2pPr>
              <a:defRPr>
                <a:latin typeface="Proxima Nova" panose="02000506030000020004" pitchFamily="2" charset="0"/>
              </a:defRPr>
            </a:lvl2pPr>
            <a:lvl3pPr>
              <a:defRPr>
                <a:latin typeface="Proxima Nova" panose="02000506030000020004" pitchFamily="2" charset="0"/>
              </a:defRPr>
            </a:lvl3pPr>
            <a:lvl4pPr>
              <a:defRPr>
                <a:latin typeface="Proxima Nova" panose="02000506030000020004" pitchFamily="2" charset="0"/>
              </a:defRPr>
            </a:lvl4pPr>
            <a:lvl5pPr>
              <a:defRPr>
                <a:latin typeface="Proxima Nova" panose="02000506030000020004" pitchFamily="2"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EBD48BE2-8F52-164E-9850-8BE4A19A64CC}"/>
              </a:ext>
            </a:extLst>
          </p:cNvPr>
          <p:cNvSpPr/>
          <p:nvPr userDrawn="1"/>
        </p:nvSpPr>
        <p:spPr>
          <a:xfrm>
            <a:off x="0" y="1"/>
            <a:ext cx="6096000" cy="76200"/>
          </a:xfrm>
          <a:prstGeom prst="rect">
            <a:avLst/>
          </a:prstGeom>
          <a:solidFill>
            <a:srgbClr val="002D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F8A4C346-D3CD-0349-AD68-2F4B08CD46F4}"/>
              </a:ext>
            </a:extLst>
          </p:cNvPr>
          <p:cNvSpPr/>
          <p:nvPr userDrawn="1"/>
        </p:nvSpPr>
        <p:spPr>
          <a:xfrm>
            <a:off x="6096000" y="1"/>
            <a:ext cx="6096000" cy="76200"/>
          </a:xfrm>
          <a:prstGeom prst="rect">
            <a:avLst/>
          </a:prstGeom>
          <a:solidFill>
            <a:srgbClr val="E65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7AB19DC3-A59E-C245-898D-EEB175323A8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96602" y="6188602"/>
            <a:ext cx="2723399" cy="553326"/>
          </a:xfrm>
          <a:prstGeom prst="rect">
            <a:avLst/>
          </a:prstGeom>
        </p:spPr>
      </p:pic>
    </p:spTree>
    <p:extLst>
      <p:ext uri="{BB962C8B-B14F-4D97-AF65-F5344CB8AC3E}">
        <p14:creationId xmlns:p14="http://schemas.microsoft.com/office/powerpoint/2010/main" val="154789989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7_Two Content">
    <p:bg>
      <p:bgPr>
        <a:gradFill flip="none" rotWithShape="1">
          <a:gsLst>
            <a:gs pos="0">
              <a:schemeClr val="accent3">
                <a:lumMod val="5000"/>
                <a:lumOff val="95000"/>
                <a:alpha val="41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6DDBA-6F60-D647-BFE1-A7D425966120}"/>
              </a:ext>
            </a:extLst>
          </p:cNvPr>
          <p:cNvSpPr>
            <a:spLocks noGrp="1"/>
          </p:cNvSpPr>
          <p:nvPr>
            <p:ph type="title"/>
          </p:nvPr>
        </p:nvSpPr>
        <p:spPr>
          <a:xfrm>
            <a:off x="584200" y="384790"/>
            <a:ext cx="11359536" cy="1325563"/>
          </a:xfrm>
        </p:spPr>
        <p:txBody>
          <a:bodyPr/>
          <a:lstStyle>
            <a:lvl1pPr>
              <a:defRPr b="1">
                <a:latin typeface="Proxima Nova" panose="02000506030000020004" pitchFamily="2"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FF6C7490-FA7C-1F41-B55F-384288999B5B}"/>
              </a:ext>
            </a:extLst>
          </p:cNvPr>
          <p:cNvSpPr>
            <a:spLocks noGrp="1"/>
          </p:cNvSpPr>
          <p:nvPr>
            <p:ph sz="half" idx="1"/>
          </p:nvPr>
        </p:nvSpPr>
        <p:spPr>
          <a:xfrm>
            <a:off x="584200" y="1845290"/>
            <a:ext cx="11359536" cy="4047510"/>
          </a:xfrm>
        </p:spPr>
        <p:txBody>
          <a:bodyPr/>
          <a:lstStyle>
            <a:lvl1pPr>
              <a:defRPr>
                <a:latin typeface="Proxima Nova" panose="02000506030000020004" pitchFamily="2" charset="0"/>
              </a:defRPr>
            </a:lvl1pPr>
            <a:lvl2pPr>
              <a:defRPr>
                <a:latin typeface="Proxima Nova" panose="02000506030000020004" pitchFamily="2" charset="0"/>
              </a:defRPr>
            </a:lvl2pPr>
            <a:lvl3pPr>
              <a:defRPr>
                <a:latin typeface="Proxima Nova" panose="02000506030000020004" pitchFamily="2" charset="0"/>
              </a:defRPr>
            </a:lvl3pPr>
            <a:lvl4pPr>
              <a:defRPr>
                <a:latin typeface="Proxima Nova" panose="02000506030000020004" pitchFamily="2" charset="0"/>
              </a:defRPr>
            </a:lvl4pPr>
            <a:lvl5pPr>
              <a:defRPr>
                <a:latin typeface="Proxima Nova" panose="02000506030000020004" pitchFamily="2"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EBD48BE2-8F52-164E-9850-8BE4A19A64CC}"/>
              </a:ext>
            </a:extLst>
          </p:cNvPr>
          <p:cNvSpPr/>
          <p:nvPr userDrawn="1"/>
        </p:nvSpPr>
        <p:spPr>
          <a:xfrm rot="16200000">
            <a:off x="-1670537" y="5099538"/>
            <a:ext cx="3429001" cy="87922"/>
          </a:xfrm>
          <a:prstGeom prst="rect">
            <a:avLst/>
          </a:prstGeom>
          <a:solidFill>
            <a:srgbClr val="002D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0E51CE15-3EC0-BB43-9C85-0C80E5AC692C}"/>
              </a:ext>
            </a:extLst>
          </p:cNvPr>
          <p:cNvSpPr/>
          <p:nvPr userDrawn="1"/>
        </p:nvSpPr>
        <p:spPr>
          <a:xfrm rot="16200000">
            <a:off x="-1670537" y="1670539"/>
            <a:ext cx="3429001" cy="87922"/>
          </a:xfrm>
          <a:prstGeom prst="rect">
            <a:avLst/>
          </a:prstGeom>
          <a:solidFill>
            <a:srgbClr val="E65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FED35492-1E28-2941-B3CA-DE36FAF7D77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84071" y="5922617"/>
            <a:ext cx="778934" cy="827617"/>
          </a:xfrm>
          <a:prstGeom prst="rect">
            <a:avLst/>
          </a:prstGeom>
        </p:spPr>
      </p:pic>
    </p:spTree>
    <p:extLst>
      <p:ext uri="{BB962C8B-B14F-4D97-AF65-F5344CB8AC3E}">
        <p14:creationId xmlns:p14="http://schemas.microsoft.com/office/powerpoint/2010/main" val="367822983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0_Two Conten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6DDBA-6F60-D647-BFE1-A7D425966120}"/>
              </a:ext>
            </a:extLst>
          </p:cNvPr>
          <p:cNvSpPr>
            <a:spLocks noGrp="1"/>
          </p:cNvSpPr>
          <p:nvPr>
            <p:ph type="title"/>
          </p:nvPr>
        </p:nvSpPr>
        <p:spPr>
          <a:xfrm>
            <a:off x="584200" y="384790"/>
            <a:ext cx="11359536" cy="1325563"/>
          </a:xfrm>
        </p:spPr>
        <p:txBody>
          <a:bodyPr/>
          <a:lstStyle>
            <a:lvl1pPr>
              <a:defRPr b="1">
                <a:latin typeface="Proxima Nova" panose="02000506030000020004" pitchFamily="2"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FF6C7490-FA7C-1F41-B55F-384288999B5B}"/>
              </a:ext>
            </a:extLst>
          </p:cNvPr>
          <p:cNvSpPr>
            <a:spLocks noGrp="1"/>
          </p:cNvSpPr>
          <p:nvPr>
            <p:ph sz="half" idx="1"/>
          </p:nvPr>
        </p:nvSpPr>
        <p:spPr>
          <a:xfrm>
            <a:off x="584200" y="1845290"/>
            <a:ext cx="11359536" cy="4047510"/>
          </a:xfrm>
        </p:spPr>
        <p:txBody>
          <a:bodyPr/>
          <a:lstStyle>
            <a:lvl1pPr>
              <a:defRPr>
                <a:latin typeface="Proxima Nova" panose="02000506030000020004" pitchFamily="2" charset="0"/>
              </a:defRPr>
            </a:lvl1pPr>
            <a:lvl2pPr>
              <a:defRPr>
                <a:latin typeface="Proxima Nova" panose="02000506030000020004" pitchFamily="2" charset="0"/>
              </a:defRPr>
            </a:lvl2pPr>
            <a:lvl3pPr>
              <a:defRPr>
                <a:latin typeface="Proxima Nova" panose="02000506030000020004" pitchFamily="2" charset="0"/>
              </a:defRPr>
            </a:lvl3pPr>
            <a:lvl4pPr>
              <a:defRPr>
                <a:latin typeface="Proxima Nova" panose="02000506030000020004" pitchFamily="2" charset="0"/>
              </a:defRPr>
            </a:lvl4pPr>
            <a:lvl5pPr>
              <a:defRPr>
                <a:latin typeface="Proxima Nova" panose="02000506030000020004" pitchFamily="2"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EBD48BE2-8F52-164E-9850-8BE4A19A64CC}"/>
              </a:ext>
            </a:extLst>
          </p:cNvPr>
          <p:cNvSpPr/>
          <p:nvPr userDrawn="1"/>
        </p:nvSpPr>
        <p:spPr>
          <a:xfrm rot="16200000">
            <a:off x="-1670537" y="5099538"/>
            <a:ext cx="3429001" cy="87922"/>
          </a:xfrm>
          <a:prstGeom prst="rect">
            <a:avLst/>
          </a:prstGeom>
          <a:solidFill>
            <a:srgbClr val="002D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C7C07A4D-1803-404E-98E3-AAD5467F5FA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84071" y="5922617"/>
            <a:ext cx="778934" cy="827617"/>
          </a:xfrm>
          <a:prstGeom prst="rect">
            <a:avLst/>
          </a:prstGeom>
        </p:spPr>
      </p:pic>
      <p:sp>
        <p:nvSpPr>
          <p:cNvPr id="7" name="Rectangle 6">
            <a:extLst>
              <a:ext uri="{FF2B5EF4-FFF2-40B4-BE49-F238E27FC236}">
                <a16:creationId xmlns:a16="http://schemas.microsoft.com/office/drawing/2014/main" id="{0E51CE15-3EC0-BB43-9C85-0C80E5AC692C}"/>
              </a:ext>
            </a:extLst>
          </p:cNvPr>
          <p:cNvSpPr/>
          <p:nvPr userDrawn="1"/>
        </p:nvSpPr>
        <p:spPr>
          <a:xfrm rot="16200000">
            <a:off x="-1670537" y="1670539"/>
            <a:ext cx="3429001" cy="87922"/>
          </a:xfrm>
          <a:prstGeom prst="rect">
            <a:avLst/>
          </a:prstGeom>
          <a:solidFill>
            <a:srgbClr val="E65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0965003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8_Two Content">
    <p:bg>
      <p:bgPr>
        <a:gradFill flip="none" rotWithShape="1">
          <a:gsLst>
            <a:gs pos="0">
              <a:schemeClr val="accent3">
                <a:lumMod val="5000"/>
                <a:lumOff val="95000"/>
                <a:alpha val="41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6DDBA-6F60-D647-BFE1-A7D425966120}"/>
              </a:ext>
            </a:extLst>
          </p:cNvPr>
          <p:cNvSpPr>
            <a:spLocks noGrp="1"/>
          </p:cNvSpPr>
          <p:nvPr>
            <p:ph type="title"/>
          </p:nvPr>
        </p:nvSpPr>
        <p:spPr>
          <a:xfrm>
            <a:off x="584200" y="384790"/>
            <a:ext cx="11359536" cy="1325563"/>
          </a:xfrm>
        </p:spPr>
        <p:txBody>
          <a:bodyPr/>
          <a:lstStyle>
            <a:lvl1pPr>
              <a:defRPr b="1">
                <a:latin typeface="Proxima Nova" panose="02000506030000020004" pitchFamily="2"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FF6C7490-FA7C-1F41-B55F-384288999B5B}"/>
              </a:ext>
            </a:extLst>
          </p:cNvPr>
          <p:cNvSpPr>
            <a:spLocks noGrp="1"/>
          </p:cNvSpPr>
          <p:nvPr>
            <p:ph sz="half" idx="1"/>
          </p:nvPr>
        </p:nvSpPr>
        <p:spPr>
          <a:xfrm>
            <a:off x="584200" y="1845290"/>
            <a:ext cx="11359536" cy="4047510"/>
          </a:xfrm>
        </p:spPr>
        <p:txBody>
          <a:bodyPr/>
          <a:lstStyle>
            <a:lvl1pPr>
              <a:defRPr>
                <a:latin typeface="Proxima Nova" panose="02000506030000020004" pitchFamily="2" charset="0"/>
              </a:defRPr>
            </a:lvl1pPr>
            <a:lvl2pPr>
              <a:defRPr>
                <a:latin typeface="Proxima Nova" panose="02000506030000020004" pitchFamily="2" charset="0"/>
              </a:defRPr>
            </a:lvl2pPr>
            <a:lvl3pPr>
              <a:defRPr>
                <a:latin typeface="Proxima Nova" panose="02000506030000020004" pitchFamily="2" charset="0"/>
              </a:defRPr>
            </a:lvl3pPr>
            <a:lvl4pPr>
              <a:defRPr>
                <a:latin typeface="Proxima Nova" panose="02000506030000020004" pitchFamily="2" charset="0"/>
              </a:defRPr>
            </a:lvl4pPr>
            <a:lvl5pPr>
              <a:defRPr>
                <a:latin typeface="Proxima Nova" panose="02000506030000020004" pitchFamily="2"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EBD48BE2-8F52-164E-9850-8BE4A19A64CC}"/>
              </a:ext>
            </a:extLst>
          </p:cNvPr>
          <p:cNvSpPr/>
          <p:nvPr userDrawn="1"/>
        </p:nvSpPr>
        <p:spPr>
          <a:xfrm>
            <a:off x="0" y="1"/>
            <a:ext cx="6096000" cy="76200"/>
          </a:xfrm>
          <a:prstGeom prst="rect">
            <a:avLst/>
          </a:prstGeom>
          <a:solidFill>
            <a:srgbClr val="002D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F8A4C346-D3CD-0349-AD68-2F4B08CD46F4}"/>
              </a:ext>
            </a:extLst>
          </p:cNvPr>
          <p:cNvSpPr/>
          <p:nvPr userDrawn="1"/>
        </p:nvSpPr>
        <p:spPr>
          <a:xfrm>
            <a:off x="6096000" y="1"/>
            <a:ext cx="6096000" cy="76200"/>
          </a:xfrm>
          <a:prstGeom prst="rect">
            <a:avLst/>
          </a:prstGeom>
          <a:solidFill>
            <a:srgbClr val="E65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866FCAED-36AE-2547-BF5B-CAF99E746F9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26284" y="6027737"/>
            <a:ext cx="1875368" cy="703263"/>
          </a:xfrm>
          <a:prstGeom prst="rect">
            <a:avLst/>
          </a:prstGeom>
        </p:spPr>
      </p:pic>
    </p:spTree>
    <p:extLst>
      <p:ext uri="{BB962C8B-B14F-4D97-AF65-F5344CB8AC3E}">
        <p14:creationId xmlns:p14="http://schemas.microsoft.com/office/powerpoint/2010/main" val="382650883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9_Two Content">
    <p:bg>
      <p:bgPr>
        <a:gradFill flip="none" rotWithShape="1">
          <a:gsLst>
            <a:gs pos="0">
              <a:schemeClr val="accent3">
                <a:lumMod val="5000"/>
                <a:lumOff val="95000"/>
                <a:alpha val="41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6DDBA-6F60-D647-BFE1-A7D425966120}"/>
              </a:ext>
            </a:extLst>
          </p:cNvPr>
          <p:cNvSpPr>
            <a:spLocks noGrp="1"/>
          </p:cNvSpPr>
          <p:nvPr>
            <p:ph type="title"/>
          </p:nvPr>
        </p:nvSpPr>
        <p:spPr>
          <a:xfrm>
            <a:off x="584200" y="384790"/>
            <a:ext cx="11359536" cy="1325563"/>
          </a:xfrm>
        </p:spPr>
        <p:txBody>
          <a:bodyPr/>
          <a:lstStyle>
            <a:lvl1pPr>
              <a:defRPr b="1">
                <a:latin typeface="Proxima Nova" panose="02000506030000020004" pitchFamily="2"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FF6C7490-FA7C-1F41-B55F-384288999B5B}"/>
              </a:ext>
            </a:extLst>
          </p:cNvPr>
          <p:cNvSpPr>
            <a:spLocks noGrp="1"/>
          </p:cNvSpPr>
          <p:nvPr>
            <p:ph sz="half" idx="1"/>
          </p:nvPr>
        </p:nvSpPr>
        <p:spPr>
          <a:xfrm>
            <a:off x="584200" y="1845289"/>
            <a:ext cx="11359536" cy="4208377"/>
          </a:xfrm>
        </p:spPr>
        <p:txBody>
          <a:bodyPr/>
          <a:lstStyle>
            <a:lvl1pPr>
              <a:defRPr>
                <a:latin typeface="Proxima Nova" panose="02000506030000020004" pitchFamily="2" charset="0"/>
              </a:defRPr>
            </a:lvl1pPr>
            <a:lvl2pPr>
              <a:defRPr>
                <a:latin typeface="Proxima Nova" panose="02000506030000020004" pitchFamily="2" charset="0"/>
              </a:defRPr>
            </a:lvl2pPr>
            <a:lvl3pPr>
              <a:defRPr>
                <a:latin typeface="Proxima Nova" panose="02000506030000020004" pitchFamily="2" charset="0"/>
              </a:defRPr>
            </a:lvl3pPr>
            <a:lvl4pPr>
              <a:defRPr>
                <a:latin typeface="Proxima Nova" panose="02000506030000020004" pitchFamily="2" charset="0"/>
              </a:defRPr>
            </a:lvl4pPr>
            <a:lvl5pPr>
              <a:defRPr>
                <a:latin typeface="Proxima Nova" panose="02000506030000020004" pitchFamily="2"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EBD48BE2-8F52-164E-9850-8BE4A19A64CC}"/>
              </a:ext>
            </a:extLst>
          </p:cNvPr>
          <p:cNvSpPr/>
          <p:nvPr userDrawn="1"/>
        </p:nvSpPr>
        <p:spPr>
          <a:xfrm>
            <a:off x="0" y="1"/>
            <a:ext cx="6096000" cy="76200"/>
          </a:xfrm>
          <a:prstGeom prst="rect">
            <a:avLst/>
          </a:prstGeom>
          <a:solidFill>
            <a:srgbClr val="002D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F8A4C346-D3CD-0349-AD68-2F4B08CD46F4}"/>
              </a:ext>
            </a:extLst>
          </p:cNvPr>
          <p:cNvSpPr/>
          <p:nvPr userDrawn="1"/>
        </p:nvSpPr>
        <p:spPr>
          <a:xfrm>
            <a:off x="6096000" y="1"/>
            <a:ext cx="6096000" cy="76200"/>
          </a:xfrm>
          <a:prstGeom prst="rect">
            <a:avLst/>
          </a:prstGeom>
          <a:solidFill>
            <a:srgbClr val="E65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7AB19DC3-A59E-C245-898D-EEB175323A8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96602" y="6188602"/>
            <a:ext cx="2723399" cy="553326"/>
          </a:xfrm>
          <a:prstGeom prst="rect">
            <a:avLst/>
          </a:prstGeom>
        </p:spPr>
      </p:pic>
    </p:spTree>
    <p:extLst>
      <p:ext uri="{BB962C8B-B14F-4D97-AF65-F5344CB8AC3E}">
        <p14:creationId xmlns:p14="http://schemas.microsoft.com/office/powerpoint/2010/main" val="2833794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6_Title Slide">
    <p:bg>
      <p:bgPr>
        <a:solidFill>
          <a:srgbClr val="E65300"/>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7B93B20-6BAB-3A4B-9FF3-5C0DE74D44CF}"/>
              </a:ext>
            </a:extLst>
          </p:cNvPr>
          <p:cNvSpPr/>
          <p:nvPr userDrawn="1"/>
        </p:nvSpPr>
        <p:spPr>
          <a:xfrm>
            <a:off x="0" y="6857999"/>
            <a:ext cx="6096000" cy="116237"/>
          </a:xfrm>
          <a:prstGeom prst="rect">
            <a:avLst/>
          </a:prstGeom>
          <a:solidFill>
            <a:srgbClr val="002D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F07B2CF-E406-634D-B2B5-C9D05E5BB35F}"/>
              </a:ext>
            </a:extLst>
          </p:cNvPr>
          <p:cNvSpPr/>
          <p:nvPr userDrawn="1"/>
        </p:nvSpPr>
        <p:spPr>
          <a:xfrm>
            <a:off x="6096000" y="6857999"/>
            <a:ext cx="6096000" cy="1162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14CB8474-160A-7745-AFD3-DF5709B34D3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98818" y="2424222"/>
            <a:ext cx="2194363" cy="2331511"/>
          </a:xfrm>
          <a:prstGeom prst="rect">
            <a:avLst/>
          </a:prstGeom>
        </p:spPr>
      </p:pic>
      <p:sp>
        <p:nvSpPr>
          <p:cNvPr id="9" name="Title 1">
            <a:extLst>
              <a:ext uri="{FF2B5EF4-FFF2-40B4-BE49-F238E27FC236}">
                <a16:creationId xmlns:a16="http://schemas.microsoft.com/office/drawing/2014/main" id="{CA8248AF-BA60-204B-BCA0-538FFC02E343}"/>
              </a:ext>
            </a:extLst>
          </p:cNvPr>
          <p:cNvSpPr>
            <a:spLocks noGrp="1"/>
          </p:cNvSpPr>
          <p:nvPr>
            <p:ph type="ctrTitle"/>
          </p:nvPr>
        </p:nvSpPr>
        <p:spPr>
          <a:xfrm>
            <a:off x="1524000" y="791591"/>
            <a:ext cx="9144000" cy="1067944"/>
          </a:xfrm>
        </p:spPr>
        <p:txBody>
          <a:bodyPr anchor="ctr">
            <a:normAutofit/>
          </a:bodyPr>
          <a:lstStyle>
            <a:lvl1pPr algn="ctr">
              <a:defRPr sz="4800" b="1">
                <a:solidFill>
                  <a:schemeClr val="bg1"/>
                </a:solidFill>
                <a:latin typeface="Proxima Nova" panose="02000506030000020004" pitchFamily="2" charset="0"/>
              </a:defRPr>
            </a:lvl1pPr>
          </a:lstStyle>
          <a:p>
            <a:r>
              <a:rPr lang="en-US" dirty="0"/>
              <a:t>Click to edit Master title style</a:t>
            </a:r>
          </a:p>
        </p:txBody>
      </p:sp>
      <p:sp>
        <p:nvSpPr>
          <p:cNvPr id="11" name="Subtitle 2">
            <a:extLst>
              <a:ext uri="{FF2B5EF4-FFF2-40B4-BE49-F238E27FC236}">
                <a16:creationId xmlns:a16="http://schemas.microsoft.com/office/drawing/2014/main" id="{F464E57A-B76C-B444-B218-CF4BE10851F6}"/>
              </a:ext>
            </a:extLst>
          </p:cNvPr>
          <p:cNvSpPr>
            <a:spLocks noGrp="1"/>
          </p:cNvSpPr>
          <p:nvPr>
            <p:ph type="subTitle" idx="1"/>
          </p:nvPr>
        </p:nvSpPr>
        <p:spPr>
          <a:xfrm>
            <a:off x="1524000" y="5322227"/>
            <a:ext cx="9144000" cy="816897"/>
          </a:xfrm>
        </p:spPr>
        <p:txBody>
          <a:bodyPr anchor="ctr">
            <a:normAutofit/>
          </a:bodyPr>
          <a:lstStyle>
            <a:lvl1pPr marL="0" indent="0" algn="ctr">
              <a:buNone/>
              <a:defRPr sz="3200">
                <a:solidFill>
                  <a:schemeClr val="bg1"/>
                </a:solidFill>
                <a:latin typeface="Proxima Nova" panose="0200050603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97603630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3_Title Slid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AB884-9F60-364F-A649-B6C99B53A2FE}"/>
              </a:ext>
            </a:extLst>
          </p:cNvPr>
          <p:cNvSpPr>
            <a:spLocks noGrp="1"/>
          </p:cNvSpPr>
          <p:nvPr>
            <p:ph type="ctrTitle"/>
          </p:nvPr>
        </p:nvSpPr>
        <p:spPr>
          <a:xfrm>
            <a:off x="1524000" y="1122363"/>
            <a:ext cx="9144000" cy="2387600"/>
          </a:xfrm>
        </p:spPr>
        <p:txBody>
          <a:bodyPr anchor="ctr">
            <a:normAutofit/>
          </a:bodyPr>
          <a:lstStyle>
            <a:lvl1pPr algn="ctr">
              <a:defRPr sz="4800" b="1">
                <a:solidFill>
                  <a:schemeClr val="tx1"/>
                </a:solidFill>
                <a:latin typeface="Proxima Nova" panose="02000506030000020004" pitchFamily="2" charset="0"/>
              </a:defRPr>
            </a:lvl1pPr>
          </a:lstStyle>
          <a:p>
            <a:r>
              <a:rPr lang="en-US" dirty="0"/>
              <a:t>Click to edit Master title style</a:t>
            </a:r>
          </a:p>
        </p:txBody>
      </p:sp>
      <p:sp>
        <p:nvSpPr>
          <p:cNvPr id="3" name="Subtitle 2">
            <a:extLst>
              <a:ext uri="{FF2B5EF4-FFF2-40B4-BE49-F238E27FC236}">
                <a16:creationId xmlns:a16="http://schemas.microsoft.com/office/drawing/2014/main" id="{DCA1B67C-35F3-A44E-8CEE-613F2EC8E55C}"/>
              </a:ext>
            </a:extLst>
          </p:cNvPr>
          <p:cNvSpPr>
            <a:spLocks noGrp="1"/>
          </p:cNvSpPr>
          <p:nvPr>
            <p:ph type="subTitle" idx="1"/>
          </p:nvPr>
        </p:nvSpPr>
        <p:spPr>
          <a:xfrm>
            <a:off x="1524000" y="3602038"/>
            <a:ext cx="9144000" cy="1655762"/>
          </a:xfrm>
        </p:spPr>
        <p:txBody>
          <a:bodyPr anchor="ctr">
            <a:normAutofit/>
          </a:bodyPr>
          <a:lstStyle>
            <a:lvl1pPr marL="0" indent="0" algn="ctr">
              <a:buNone/>
              <a:defRPr sz="3200">
                <a:solidFill>
                  <a:schemeClr val="tx1"/>
                </a:solidFill>
                <a:latin typeface="Proxima Nova" panose="0200050603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Picture 7">
            <a:extLst>
              <a:ext uri="{FF2B5EF4-FFF2-40B4-BE49-F238E27FC236}">
                <a16:creationId xmlns:a16="http://schemas.microsoft.com/office/drawing/2014/main" id="{4E70ED0D-2BF3-9942-A987-8468DD28B16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60321" y="5421231"/>
            <a:ext cx="3271358" cy="1136812"/>
          </a:xfrm>
          <a:prstGeom prst="rect">
            <a:avLst/>
          </a:prstGeom>
        </p:spPr>
      </p:pic>
      <p:sp>
        <p:nvSpPr>
          <p:cNvPr id="9" name="Rectangle 8">
            <a:extLst>
              <a:ext uri="{FF2B5EF4-FFF2-40B4-BE49-F238E27FC236}">
                <a16:creationId xmlns:a16="http://schemas.microsoft.com/office/drawing/2014/main" id="{4A8135AD-E952-6548-B269-113DC5EC47C9}"/>
              </a:ext>
            </a:extLst>
          </p:cNvPr>
          <p:cNvSpPr/>
          <p:nvPr userDrawn="1"/>
        </p:nvSpPr>
        <p:spPr>
          <a:xfrm>
            <a:off x="0" y="6857999"/>
            <a:ext cx="6096000" cy="116237"/>
          </a:xfrm>
          <a:prstGeom prst="rect">
            <a:avLst/>
          </a:prstGeom>
          <a:solidFill>
            <a:srgbClr val="E65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886679D7-46DD-5442-8E47-EB2AB31ACD46}"/>
              </a:ext>
            </a:extLst>
          </p:cNvPr>
          <p:cNvSpPr/>
          <p:nvPr userDrawn="1"/>
        </p:nvSpPr>
        <p:spPr>
          <a:xfrm>
            <a:off x="6096000" y="6857999"/>
            <a:ext cx="6096000" cy="116237"/>
          </a:xfrm>
          <a:prstGeom prst="rect">
            <a:avLst/>
          </a:prstGeom>
          <a:solidFill>
            <a:srgbClr val="002D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3710832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1_Title Slide">
    <p:bg>
      <p:bgPr>
        <a:gradFill flip="none" rotWithShape="1">
          <a:gsLst>
            <a:gs pos="0">
              <a:schemeClr val="bg1">
                <a:alpha val="0"/>
                <a:lumMod val="47000"/>
              </a:schemeClr>
            </a:gs>
            <a:gs pos="100000">
              <a:srgbClr val="B2B4B4">
                <a:alpha val="42000"/>
              </a:srgbClr>
            </a:gs>
          </a:gsLst>
          <a:lin ang="27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AB884-9F60-364F-A649-B6C99B53A2FE}"/>
              </a:ext>
            </a:extLst>
          </p:cNvPr>
          <p:cNvSpPr>
            <a:spLocks noGrp="1"/>
          </p:cNvSpPr>
          <p:nvPr>
            <p:ph type="ctrTitle"/>
          </p:nvPr>
        </p:nvSpPr>
        <p:spPr>
          <a:xfrm>
            <a:off x="1524000" y="1122363"/>
            <a:ext cx="9144000" cy="2387600"/>
          </a:xfrm>
        </p:spPr>
        <p:txBody>
          <a:bodyPr anchor="ctr">
            <a:normAutofit/>
          </a:bodyPr>
          <a:lstStyle>
            <a:lvl1pPr algn="ctr">
              <a:defRPr sz="4800" b="1">
                <a:solidFill>
                  <a:schemeClr val="tx1"/>
                </a:solidFill>
                <a:latin typeface="Proxima Nova" panose="02000506030000020004" pitchFamily="2" charset="0"/>
              </a:defRPr>
            </a:lvl1pPr>
          </a:lstStyle>
          <a:p>
            <a:r>
              <a:rPr lang="en-US" dirty="0"/>
              <a:t>Click to edit Master title style</a:t>
            </a:r>
          </a:p>
        </p:txBody>
      </p:sp>
      <p:sp>
        <p:nvSpPr>
          <p:cNvPr id="3" name="Subtitle 2">
            <a:extLst>
              <a:ext uri="{FF2B5EF4-FFF2-40B4-BE49-F238E27FC236}">
                <a16:creationId xmlns:a16="http://schemas.microsoft.com/office/drawing/2014/main" id="{DCA1B67C-35F3-A44E-8CEE-613F2EC8E55C}"/>
              </a:ext>
            </a:extLst>
          </p:cNvPr>
          <p:cNvSpPr>
            <a:spLocks noGrp="1"/>
          </p:cNvSpPr>
          <p:nvPr>
            <p:ph type="subTitle" idx="1"/>
          </p:nvPr>
        </p:nvSpPr>
        <p:spPr>
          <a:xfrm>
            <a:off x="1524000" y="3602038"/>
            <a:ext cx="9144000" cy="1655762"/>
          </a:xfrm>
        </p:spPr>
        <p:txBody>
          <a:bodyPr anchor="ctr">
            <a:normAutofit/>
          </a:bodyPr>
          <a:lstStyle>
            <a:lvl1pPr marL="0" indent="0" algn="ctr">
              <a:buNone/>
              <a:defRPr sz="3200">
                <a:solidFill>
                  <a:schemeClr val="tx1"/>
                </a:solidFill>
                <a:latin typeface="Proxima Nova" panose="0200050603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Rectangle 6">
            <a:extLst>
              <a:ext uri="{FF2B5EF4-FFF2-40B4-BE49-F238E27FC236}">
                <a16:creationId xmlns:a16="http://schemas.microsoft.com/office/drawing/2014/main" id="{97B93B20-6BAB-3A4B-9FF3-5C0DE74D44CF}"/>
              </a:ext>
            </a:extLst>
          </p:cNvPr>
          <p:cNvSpPr/>
          <p:nvPr userDrawn="1"/>
        </p:nvSpPr>
        <p:spPr>
          <a:xfrm>
            <a:off x="0" y="6857999"/>
            <a:ext cx="6096000" cy="116237"/>
          </a:xfrm>
          <a:prstGeom prst="rect">
            <a:avLst/>
          </a:prstGeom>
          <a:solidFill>
            <a:srgbClr val="002D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6A478EC-D574-404E-B979-25288B92A68E}"/>
              </a:ext>
            </a:extLst>
          </p:cNvPr>
          <p:cNvSpPr/>
          <p:nvPr userDrawn="1"/>
        </p:nvSpPr>
        <p:spPr>
          <a:xfrm>
            <a:off x="6096000" y="6857999"/>
            <a:ext cx="6096000" cy="116237"/>
          </a:xfrm>
          <a:prstGeom prst="rect">
            <a:avLst/>
          </a:prstGeom>
          <a:solidFill>
            <a:srgbClr val="E65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902A7821-165F-AC45-B9C9-098FDC8DB98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60321" y="5489493"/>
            <a:ext cx="3271358" cy="1136812"/>
          </a:xfrm>
          <a:prstGeom prst="rect">
            <a:avLst/>
          </a:prstGeom>
        </p:spPr>
      </p:pic>
    </p:spTree>
    <p:extLst>
      <p:ext uri="{BB962C8B-B14F-4D97-AF65-F5344CB8AC3E}">
        <p14:creationId xmlns:p14="http://schemas.microsoft.com/office/powerpoint/2010/main" val="411785419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7_Title Slid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AB884-9F60-364F-A649-B6C99B53A2FE}"/>
              </a:ext>
            </a:extLst>
          </p:cNvPr>
          <p:cNvSpPr>
            <a:spLocks noGrp="1"/>
          </p:cNvSpPr>
          <p:nvPr>
            <p:ph type="ctrTitle"/>
          </p:nvPr>
        </p:nvSpPr>
        <p:spPr>
          <a:xfrm>
            <a:off x="1524000" y="493880"/>
            <a:ext cx="9144000" cy="1067944"/>
          </a:xfrm>
        </p:spPr>
        <p:txBody>
          <a:bodyPr anchor="ctr">
            <a:normAutofit/>
          </a:bodyPr>
          <a:lstStyle>
            <a:lvl1pPr algn="ctr">
              <a:defRPr sz="4800" b="1">
                <a:solidFill>
                  <a:srgbClr val="002D74"/>
                </a:solidFill>
                <a:latin typeface="Proxima Nova" panose="02000506030000020004" pitchFamily="2" charset="0"/>
              </a:defRPr>
            </a:lvl1pPr>
          </a:lstStyle>
          <a:p>
            <a:r>
              <a:rPr lang="en-US" dirty="0"/>
              <a:t>Click to edit Master title style</a:t>
            </a:r>
          </a:p>
        </p:txBody>
      </p:sp>
      <p:sp>
        <p:nvSpPr>
          <p:cNvPr id="3" name="Subtitle 2">
            <a:extLst>
              <a:ext uri="{FF2B5EF4-FFF2-40B4-BE49-F238E27FC236}">
                <a16:creationId xmlns:a16="http://schemas.microsoft.com/office/drawing/2014/main" id="{DCA1B67C-35F3-A44E-8CEE-613F2EC8E55C}"/>
              </a:ext>
            </a:extLst>
          </p:cNvPr>
          <p:cNvSpPr>
            <a:spLocks noGrp="1"/>
          </p:cNvSpPr>
          <p:nvPr>
            <p:ph type="subTitle" idx="1"/>
          </p:nvPr>
        </p:nvSpPr>
        <p:spPr>
          <a:xfrm>
            <a:off x="1524000" y="5615798"/>
            <a:ext cx="9144000" cy="816897"/>
          </a:xfrm>
        </p:spPr>
        <p:txBody>
          <a:bodyPr anchor="ctr">
            <a:normAutofit/>
          </a:bodyPr>
          <a:lstStyle>
            <a:lvl1pPr marL="0" indent="0" algn="ctr">
              <a:buNone/>
              <a:defRPr sz="3200">
                <a:solidFill>
                  <a:srgbClr val="002D74"/>
                </a:solidFill>
                <a:latin typeface="Proxima Nova" panose="0200050603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Rectangle 6">
            <a:extLst>
              <a:ext uri="{FF2B5EF4-FFF2-40B4-BE49-F238E27FC236}">
                <a16:creationId xmlns:a16="http://schemas.microsoft.com/office/drawing/2014/main" id="{97B93B20-6BAB-3A4B-9FF3-5C0DE74D44CF}"/>
              </a:ext>
            </a:extLst>
          </p:cNvPr>
          <p:cNvSpPr/>
          <p:nvPr userDrawn="1"/>
        </p:nvSpPr>
        <p:spPr>
          <a:xfrm>
            <a:off x="0" y="6857999"/>
            <a:ext cx="6096000" cy="116237"/>
          </a:xfrm>
          <a:prstGeom prst="rect">
            <a:avLst/>
          </a:prstGeom>
          <a:solidFill>
            <a:srgbClr val="E65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F07B2CF-E406-634D-B2B5-C9D05E5BB35F}"/>
              </a:ext>
            </a:extLst>
          </p:cNvPr>
          <p:cNvSpPr/>
          <p:nvPr userDrawn="1"/>
        </p:nvSpPr>
        <p:spPr>
          <a:xfrm>
            <a:off x="6096000" y="6857999"/>
            <a:ext cx="6096000" cy="116237"/>
          </a:xfrm>
          <a:prstGeom prst="rect">
            <a:avLst/>
          </a:prstGeom>
          <a:solidFill>
            <a:srgbClr val="002D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2D74"/>
              </a:solidFill>
            </a:endParaRPr>
          </a:p>
        </p:txBody>
      </p:sp>
      <p:pic>
        <p:nvPicPr>
          <p:cNvPr id="6" name="Picture 5">
            <a:extLst>
              <a:ext uri="{FF2B5EF4-FFF2-40B4-BE49-F238E27FC236}">
                <a16:creationId xmlns:a16="http://schemas.microsoft.com/office/drawing/2014/main" id="{5A6F648C-593A-FA4E-9D29-B308C2695B4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17558" y="2336604"/>
            <a:ext cx="2356884" cy="2504189"/>
          </a:xfrm>
          <a:prstGeom prst="rect">
            <a:avLst/>
          </a:prstGeom>
        </p:spPr>
      </p:pic>
    </p:spTree>
    <p:extLst>
      <p:ext uri="{BB962C8B-B14F-4D97-AF65-F5344CB8AC3E}">
        <p14:creationId xmlns:p14="http://schemas.microsoft.com/office/powerpoint/2010/main" val="211206546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2_Title Slide">
    <p:bg>
      <p:bgPr>
        <a:gradFill>
          <a:gsLst>
            <a:gs pos="0">
              <a:schemeClr val="bg1">
                <a:alpha val="0"/>
                <a:lumMod val="47000"/>
              </a:schemeClr>
            </a:gs>
            <a:gs pos="100000">
              <a:srgbClr val="B2B4B4">
                <a:alpha val="42000"/>
              </a:srgbClr>
            </a:gs>
          </a:gsLst>
          <a:lin ang="27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AB884-9F60-364F-A649-B6C99B53A2FE}"/>
              </a:ext>
            </a:extLst>
          </p:cNvPr>
          <p:cNvSpPr>
            <a:spLocks noGrp="1"/>
          </p:cNvSpPr>
          <p:nvPr>
            <p:ph type="ctrTitle"/>
          </p:nvPr>
        </p:nvSpPr>
        <p:spPr>
          <a:xfrm>
            <a:off x="1524000" y="1122363"/>
            <a:ext cx="9144000" cy="1865232"/>
          </a:xfrm>
        </p:spPr>
        <p:txBody>
          <a:bodyPr anchor="ctr">
            <a:normAutofit/>
          </a:bodyPr>
          <a:lstStyle>
            <a:lvl1pPr algn="ctr">
              <a:defRPr sz="4800" b="1">
                <a:solidFill>
                  <a:schemeClr val="tx1"/>
                </a:solidFill>
                <a:latin typeface="Proxima Nova" panose="02000506030000020004" pitchFamily="2" charset="0"/>
              </a:defRPr>
            </a:lvl1pPr>
          </a:lstStyle>
          <a:p>
            <a:r>
              <a:rPr lang="en-US" dirty="0"/>
              <a:t>Click to edit Master title style</a:t>
            </a:r>
          </a:p>
        </p:txBody>
      </p:sp>
      <p:sp>
        <p:nvSpPr>
          <p:cNvPr id="3" name="Subtitle 2">
            <a:extLst>
              <a:ext uri="{FF2B5EF4-FFF2-40B4-BE49-F238E27FC236}">
                <a16:creationId xmlns:a16="http://schemas.microsoft.com/office/drawing/2014/main" id="{DCA1B67C-35F3-A44E-8CEE-613F2EC8E55C}"/>
              </a:ext>
            </a:extLst>
          </p:cNvPr>
          <p:cNvSpPr>
            <a:spLocks noGrp="1"/>
          </p:cNvSpPr>
          <p:nvPr>
            <p:ph type="subTitle" idx="1"/>
          </p:nvPr>
        </p:nvSpPr>
        <p:spPr>
          <a:xfrm>
            <a:off x="1524000" y="4397070"/>
            <a:ext cx="9144000" cy="860729"/>
          </a:xfrm>
        </p:spPr>
        <p:txBody>
          <a:bodyPr anchor="ctr">
            <a:normAutofit/>
          </a:bodyPr>
          <a:lstStyle>
            <a:lvl1pPr marL="0" indent="0" algn="ctr">
              <a:buNone/>
              <a:defRPr sz="3200">
                <a:solidFill>
                  <a:schemeClr val="tx1"/>
                </a:solidFill>
                <a:latin typeface="Proxima Nova" panose="0200050603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Picture 7">
            <a:extLst>
              <a:ext uri="{FF2B5EF4-FFF2-40B4-BE49-F238E27FC236}">
                <a16:creationId xmlns:a16="http://schemas.microsoft.com/office/drawing/2014/main" id="{82665CD7-4CB9-DD45-BC53-05F7ECFECB1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60321" y="3075060"/>
            <a:ext cx="3271358" cy="1136812"/>
          </a:xfrm>
          <a:prstGeom prst="rect">
            <a:avLst/>
          </a:prstGeom>
        </p:spPr>
      </p:pic>
    </p:spTree>
    <p:extLst>
      <p:ext uri="{BB962C8B-B14F-4D97-AF65-F5344CB8AC3E}">
        <p14:creationId xmlns:p14="http://schemas.microsoft.com/office/powerpoint/2010/main" val="9083168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8_Title Slide">
    <p:bg>
      <p:bgPr>
        <a:gradFill>
          <a:gsLst>
            <a:gs pos="0">
              <a:schemeClr val="bg1">
                <a:alpha val="0"/>
                <a:lumMod val="47000"/>
              </a:schemeClr>
            </a:gs>
            <a:gs pos="100000">
              <a:srgbClr val="B2B4B4">
                <a:alpha val="42000"/>
              </a:srgbClr>
            </a:gs>
          </a:gsLst>
          <a:lin ang="27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AB884-9F60-364F-A649-B6C99B53A2FE}"/>
              </a:ext>
            </a:extLst>
          </p:cNvPr>
          <p:cNvSpPr>
            <a:spLocks noGrp="1"/>
          </p:cNvSpPr>
          <p:nvPr>
            <p:ph type="ctrTitle"/>
          </p:nvPr>
        </p:nvSpPr>
        <p:spPr>
          <a:xfrm>
            <a:off x="1524000" y="493880"/>
            <a:ext cx="9144000" cy="1067944"/>
          </a:xfrm>
        </p:spPr>
        <p:txBody>
          <a:bodyPr anchor="ctr">
            <a:normAutofit/>
          </a:bodyPr>
          <a:lstStyle>
            <a:lvl1pPr algn="ctr">
              <a:defRPr sz="4800" b="1">
                <a:solidFill>
                  <a:srgbClr val="002D74"/>
                </a:solidFill>
                <a:latin typeface="Proxima Nova" panose="02000506030000020004" pitchFamily="2" charset="0"/>
              </a:defRPr>
            </a:lvl1pPr>
          </a:lstStyle>
          <a:p>
            <a:r>
              <a:rPr lang="en-US" dirty="0"/>
              <a:t>Click to edit Master title style</a:t>
            </a:r>
          </a:p>
        </p:txBody>
      </p:sp>
      <p:sp>
        <p:nvSpPr>
          <p:cNvPr id="3" name="Subtitle 2">
            <a:extLst>
              <a:ext uri="{FF2B5EF4-FFF2-40B4-BE49-F238E27FC236}">
                <a16:creationId xmlns:a16="http://schemas.microsoft.com/office/drawing/2014/main" id="{DCA1B67C-35F3-A44E-8CEE-613F2EC8E55C}"/>
              </a:ext>
            </a:extLst>
          </p:cNvPr>
          <p:cNvSpPr>
            <a:spLocks noGrp="1"/>
          </p:cNvSpPr>
          <p:nvPr>
            <p:ph type="subTitle" idx="1"/>
          </p:nvPr>
        </p:nvSpPr>
        <p:spPr>
          <a:xfrm>
            <a:off x="1524000" y="5615798"/>
            <a:ext cx="9144000" cy="816897"/>
          </a:xfrm>
        </p:spPr>
        <p:txBody>
          <a:bodyPr anchor="ctr">
            <a:normAutofit/>
          </a:bodyPr>
          <a:lstStyle>
            <a:lvl1pPr marL="0" indent="0" algn="ctr">
              <a:buNone/>
              <a:defRPr sz="3200">
                <a:solidFill>
                  <a:srgbClr val="002D74"/>
                </a:solidFill>
                <a:latin typeface="Proxima Nova" panose="0200050603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Rectangle 6">
            <a:extLst>
              <a:ext uri="{FF2B5EF4-FFF2-40B4-BE49-F238E27FC236}">
                <a16:creationId xmlns:a16="http://schemas.microsoft.com/office/drawing/2014/main" id="{97B93B20-6BAB-3A4B-9FF3-5C0DE74D44CF}"/>
              </a:ext>
            </a:extLst>
          </p:cNvPr>
          <p:cNvSpPr/>
          <p:nvPr userDrawn="1"/>
        </p:nvSpPr>
        <p:spPr>
          <a:xfrm>
            <a:off x="0" y="6857999"/>
            <a:ext cx="6096000" cy="116237"/>
          </a:xfrm>
          <a:prstGeom prst="rect">
            <a:avLst/>
          </a:prstGeom>
          <a:solidFill>
            <a:srgbClr val="E65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F07B2CF-E406-634D-B2B5-C9D05E5BB35F}"/>
              </a:ext>
            </a:extLst>
          </p:cNvPr>
          <p:cNvSpPr/>
          <p:nvPr userDrawn="1"/>
        </p:nvSpPr>
        <p:spPr>
          <a:xfrm>
            <a:off x="6096000" y="6857999"/>
            <a:ext cx="6096000" cy="116237"/>
          </a:xfrm>
          <a:prstGeom prst="rect">
            <a:avLst/>
          </a:prstGeom>
          <a:solidFill>
            <a:srgbClr val="002D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2D74"/>
              </a:solidFill>
            </a:endParaRPr>
          </a:p>
        </p:txBody>
      </p:sp>
      <p:pic>
        <p:nvPicPr>
          <p:cNvPr id="8" name="Picture 7">
            <a:extLst>
              <a:ext uri="{FF2B5EF4-FFF2-40B4-BE49-F238E27FC236}">
                <a16:creationId xmlns:a16="http://schemas.microsoft.com/office/drawing/2014/main" id="{84491ADC-0CDE-C442-A9D2-4B2B025CDC6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17558" y="2336604"/>
            <a:ext cx="2356884" cy="2504189"/>
          </a:xfrm>
          <a:prstGeom prst="rect">
            <a:avLst/>
          </a:prstGeom>
        </p:spPr>
      </p:pic>
    </p:spTree>
    <p:extLst>
      <p:ext uri="{BB962C8B-B14F-4D97-AF65-F5344CB8AC3E}">
        <p14:creationId xmlns:p14="http://schemas.microsoft.com/office/powerpoint/2010/main" val="101878279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86E0AD-2DB3-514F-89E4-D5A8E380A6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449AA2B-4A0D-3149-9346-04D30FEC1E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F853B6-9F81-BB4C-AFB9-86C31FA830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E04496-55DE-F343-A5A1-C2B40FD33D60}" type="datetimeFigureOut">
              <a:rPr lang="en-US" smtClean="0"/>
              <a:t>5/26/2021</a:t>
            </a:fld>
            <a:endParaRPr lang="en-US"/>
          </a:p>
        </p:txBody>
      </p:sp>
      <p:sp>
        <p:nvSpPr>
          <p:cNvPr id="5" name="Footer Placeholder 4">
            <a:extLst>
              <a:ext uri="{FF2B5EF4-FFF2-40B4-BE49-F238E27FC236}">
                <a16:creationId xmlns:a16="http://schemas.microsoft.com/office/drawing/2014/main" id="{84E4CEDE-8AC0-044D-9D0B-7C58BCD0A3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D36F06B-13A9-C044-AFDC-B35709C2DB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E3A622-4B5E-8A43-9BE8-0BB9F5B01328}" type="slidenum">
              <a:rPr lang="en-US" smtClean="0"/>
              <a:t>‹#›</a:t>
            </a:fld>
            <a:endParaRPr lang="en-US"/>
          </a:p>
        </p:txBody>
      </p:sp>
    </p:spTree>
    <p:extLst>
      <p:ext uri="{BB962C8B-B14F-4D97-AF65-F5344CB8AC3E}">
        <p14:creationId xmlns:p14="http://schemas.microsoft.com/office/powerpoint/2010/main" val="3215496337"/>
      </p:ext>
    </p:extLst>
  </p:cSld>
  <p:clrMap bg1="lt1" tx1="dk1" bg2="lt2" tx2="dk2" accent1="accent1" accent2="accent2" accent3="accent3" accent4="accent4" accent5="accent5" accent6="accent6" hlink="hlink" folHlink="folHlink"/>
  <p:sldLayoutIdLst>
    <p:sldLayoutId id="2147483649" r:id="rId1"/>
    <p:sldLayoutId id="2147483680" r:id="rId2"/>
    <p:sldLayoutId id="2147483664" r:id="rId3"/>
    <p:sldLayoutId id="2147483681" r:id="rId4"/>
    <p:sldLayoutId id="2147483662" r:id="rId5"/>
    <p:sldLayoutId id="2147483660" r:id="rId6"/>
    <p:sldLayoutId id="2147483682" r:id="rId7"/>
    <p:sldLayoutId id="2147483661" r:id="rId8"/>
    <p:sldLayoutId id="2147483683" r:id="rId9"/>
    <p:sldLayoutId id="2147483651" r:id="rId10"/>
    <p:sldLayoutId id="2147483652" r:id="rId11"/>
    <p:sldLayoutId id="2147483665" r:id="rId12"/>
    <p:sldLayoutId id="2147483674" r:id="rId13"/>
    <p:sldLayoutId id="2147483675" r:id="rId14"/>
    <p:sldLayoutId id="2147483676" r:id="rId15"/>
    <p:sldLayoutId id="2147483677" r:id="rId16"/>
    <p:sldLayoutId id="2147483678" r:id="rId17"/>
    <p:sldLayoutId id="2147483679" r:id="rId18"/>
    <p:sldLayoutId id="2147483663" r:id="rId19"/>
    <p:sldLayoutId id="2147483666" r:id="rId20"/>
    <p:sldLayoutId id="2147483692" r:id="rId21"/>
    <p:sldLayoutId id="2147483693" r:id="rId22"/>
    <p:sldLayoutId id="2147483667" r:id="rId23"/>
    <p:sldLayoutId id="2147483688" r:id="rId24"/>
    <p:sldLayoutId id="2147483668" r:id="rId25"/>
    <p:sldLayoutId id="2147483669" r:id="rId26"/>
    <p:sldLayoutId id="2147483670" r:id="rId27"/>
    <p:sldLayoutId id="2147483671" r:id="rId28"/>
    <p:sldLayoutId id="2147483691" r:id="rId29"/>
    <p:sldLayoutId id="2147483672" r:id="rId30"/>
    <p:sldLayoutId id="2147483689" r:id="rId31"/>
    <p:sldLayoutId id="2147483673" r:id="rId32"/>
    <p:sldLayoutId id="2147483690" r:id="rId33"/>
    <p:sldLayoutId id="2147483684" r:id="rId34"/>
    <p:sldLayoutId id="2147483687" r:id="rId35"/>
    <p:sldLayoutId id="2147483685" r:id="rId36"/>
    <p:sldLayoutId id="2147483686" r:id="rId3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3" Type="http://schemas.openxmlformats.org/officeDocument/2006/relationships/hyperlink" Target="mailto:elicea@uttyler.edu" TargetMode="External"/><Relationship Id="rId2" Type="http://schemas.openxmlformats.org/officeDocument/2006/relationships/hyperlink" Target="mailto:bgolemon@uttyler.edu" TargetMode="External"/><Relationship Id="rId1" Type="http://schemas.openxmlformats.org/officeDocument/2006/relationships/slideLayout" Target="../slideLayouts/slideLayout30.xml"/><Relationship Id="rId4" Type="http://schemas.openxmlformats.org/officeDocument/2006/relationships/hyperlink" Target="mailto:daniellemcdonald@uttyler.edu"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mailto:journal_request@uttyler.edu" TargetMode="External"/><Relationship Id="rId1" Type="http://schemas.openxmlformats.org/officeDocument/2006/relationships/slideLayout" Target="../slideLayouts/slideLayout30.xml"/></Relationships>
</file>

<file path=ppt/slides/_rels/slide2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mailto:journal_request@uttyler.edu" TargetMode="External"/><Relationship Id="rId1" Type="http://schemas.openxmlformats.org/officeDocument/2006/relationships/slideLayout" Target="../slideLayouts/slideLayout30.xml"/></Relationships>
</file>

<file path=ppt/slides/_rels/slide2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30.xml"/></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mailto:bgolemon@uttyler.edu" TargetMode="External"/><Relationship Id="rId1" Type="http://schemas.openxmlformats.org/officeDocument/2006/relationships/slideLayout" Target="../slideLayouts/slideLayout3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0.xml"/></Relationships>
</file>

<file path=ppt/slides/_rels/slide3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2" Type="http://schemas.openxmlformats.org/officeDocument/2006/relationships/hyperlink" Target="mailto:elicea@uttyler.edu" TargetMode="External"/><Relationship Id="rId1" Type="http://schemas.openxmlformats.org/officeDocument/2006/relationships/slideLayout" Target="../slideLayouts/slideLayout30.xml"/></Relationships>
</file>

<file path=ppt/slides/_rels/slide4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0.xml"/></Relationships>
</file>

<file path=ppt/slides/_rels/slide4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0.xml"/></Relationships>
</file>

<file path=ppt/slides/_rels/slide4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30.xml"/></Relationships>
</file>

<file path=ppt/slides/_rels/slide4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30.xml"/></Relationships>
</file>

<file path=ppt/slides/_rels/slide44.xml.rels><?xml version="1.0" encoding="UTF-8" standalone="yes"?>
<Relationships xmlns="http://schemas.openxmlformats.org/package/2006/relationships"><Relationship Id="rId2" Type="http://schemas.openxmlformats.org/officeDocument/2006/relationships/hyperlink" Target="https://www.uttyler.edu/accounting-and-financial-reporting" TargetMode="External"/><Relationship Id="rId1" Type="http://schemas.openxmlformats.org/officeDocument/2006/relationships/slideLayout" Target="../slideLayouts/slideLayout30.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9AA8A-CC21-AA45-9566-73D1A8470098}"/>
              </a:ext>
            </a:extLst>
          </p:cNvPr>
          <p:cNvSpPr>
            <a:spLocks noGrp="1"/>
          </p:cNvSpPr>
          <p:nvPr>
            <p:ph type="ctrTitle"/>
          </p:nvPr>
        </p:nvSpPr>
        <p:spPr/>
        <p:txBody>
          <a:bodyPr>
            <a:normAutofit/>
          </a:bodyPr>
          <a:lstStyle/>
          <a:p>
            <a:r>
              <a:rPr lang="en-US" sz="6000" dirty="0">
                <a:latin typeface="Century Gothic" panose="020B0502020202020204" pitchFamily="34" charset="0"/>
              </a:rPr>
              <a:t>Accounting &amp; Financial Reporting</a:t>
            </a:r>
          </a:p>
        </p:txBody>
      </p:sp>
      <p:sp>
        <p:nvSpPr>
          <p:cNvPr id="3" name="Subtitle 2">
            <a:extLst>
              <a:ext uri="{FF2B5EF4-FFF2-40B4-BE49-F238E27FC236}">
                <a16:creationId xmlns:a16="http://schemas.microsoft.com/office/drawing/2014/main" id="{FA6022AF-326A-CD49-ABD6-C07CABD26880}"/>
              </a:ext>
            </a:extLst>
          </p:cNvPr>
          <p:cNvSpPr>
            <a:spLocks noGrp="1"/>
          </p:cNvSpPr>
          <p:nvPr>
            <p:ph type="subTitle" idx="1"/>
          </p:nvPr>
        </p:nvSpPr>
        <p:spPr/>
        <p:txBody>
          <a:bodyPr>
            <a:normAutofit/>
          </a:bodyPr>
          <a:lstStyle/>
          <a:p>
            <a:endParaRPr lang="en-US" dirty="0"/>
          </a:p>
        </p:txBody>
      </p:sp>
    </p:spTree>
    <p:extLst>
      <p:ext uri="{BB962C8B-B14F-4D97-AF65-F5344CB8AC3E}">
        <p14:creationId xmlns:p14="http://schemas.microsoft.com/office/powerpoint/2010/main" val="28020767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C17705-0AE8-9149-938B-61B60B3324F0}"/>
              </a:ext>
            </a:extLst>
          </p:cNvPr>
          <p:cNvSpPr>
            <a:spLocks noGrp="1"/>
          </p:cNvSpPr>
          <p:nvPr>
            <p:ph type="title"/>
          </p:nvPr>
        </p:nvSpPr>
        <p:spPr/>
        <p:txBody>
          <a:bodyPr/>
          <a:lstStyle/>
          <a:p>
            <a:pPr algn="ctr"/>
            <a:r>
              <a:rPr lang="en-US" dirty="0">
                <a:latin typeface="Century Gothic" panose="020B0502020202020204" pitchFamily="34" charset="0"/>
              </a:rPr>
              <a:t>Purpose of Reconciliations</a:t>
            </a:r>
          </a:p>
        </p:txBody>
      </p:sp>
      <p:sp>
        <p:nvSpPr>
          <p:cNvPr id="5" name="Content Placeholder 4">
            <a:extLst>
              <a:ext uri="{FF2B5EF4-FFF2-40B4-BE49-F238E27FC236}">
                <a16:creationId xmlns:a16="http://schemas.microsoft.com/office/drawing/2014/main" id="{35F2C90F-1329-4143-92CD-DDD6A20D3925}"/>
              </a:ext>
            </a:extLst>
          </p:cNvPr>
          <p:cNvSpPr>
            <a:spLocks noGrp="1"/>
          </p:cNvSpPr>
          <p:nvPr>
            <p:ph sz="half" idx="1"/>
          </p:nvPr>
        </p:nvSpPr>
        <p:spPr/>
        <p:txBody>
          <a:bodyPr>
            <a:normAutofit/>
          </a:bodyPr>
          <a:lstStyle/>
          <a:p>
            <a:r>
              <a:rPr lang="en-US" sz="3000" dirty="0">
                <a:latin typeface="Century Gothic" panose="020B0502020202020204" pitchFamily="34" charset="0"/>
              </a:rPr>
              <a:t>Reconciliation, review, and approval of cost center and project financial records should be performed on a monthly basis by knowledgeable personnel. The reconciliation, review and approval should occur within 30 days of the official month-end close. </a:t>
            </a:r>
          </a:p>
          <a:p>
            <a:endParaRPr lang="en-US" sz="4000" dirty="0">
              <a:latin typeface="Century Gothic" panose="020B0502020202020204" pitchFamily="34" charset="0"/>
            </a:endParaRPr>
          </a:p>
          <a:p>
            <a:endParaRPr lang="en-US" dirty="0"/>
          </a:p>
        </p:txBody>
      </p:sp>
      <p:pic>
        <p:nvPicPr>
          <p:cNvPr id="6" name="Picture 2" descr="C:\Users\kchudej\AppData\Local\Microsoft\Windows\Temporary Internet Files\Content.IE5\J7AQJ3CZ\mcol-magnifying-glass[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9617" y="276839"/>
            <a:ext cx="1705883" cy="13497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0174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C17705-0AE8-9149-938B-61B60B3324F0}"/>
              </a:ext>
            </a:extLst>
          </p:cNvPr>
          <p:cNvSpPr>
            <a:spLocks noGrp="1"/>
          </p:cNvSpPr>
          <p:nvPr>
            <p:ph type="title"/>
          </p:nvPr>
        </p:nvSpPr>
        <p:spPr/>
        <p:txBody>
          <a:bodyPr/>
          <a:lstStyle/>
          <a:p>
            <a:pPr algn="ctr"/>
            <a:r>
              <a:rPr lang="en-US" dirty="0">
                <a:latin typeface="Century Gothic" panose="020B0502020202020204" pitchFamily="34" charset="0"/>
              </a:rPr>
              <a:t>Purpose of Reconciliations</a:t>
            </a:r>
          </a:p>
        </p:txBody>
      </p:sp>
      <p:sp>
        <p:nvSpPr>
          <p:cNvPr id="5" name="Content Placeholder 4">
            <a:extLst>
              <a:ext uri="{FF2B5EF4-FFF2-40B4-BE49-F238E27FC236}">
                <a16:creationId xmlns:a16="http://schemas.microsoft.com/office/drawing/2014/main" id="{35F2C90F-1329-4143-92CD-DDD6A20D3925}"/>
              </a:ext>
            </a:extLst>
          </p:cNvPr>
          <p:cNvSpPr>
            <a:spLocks noGrp="1"/>
          </p:cNvSpPr>
          <p:nvPr>
            <p:ph sz="half" idx="1"/>
          </p:nvPr>
        </p:nvSpPr>
        <p:spPr/>
        <p:txBody>
          <a:bodyPr/>
          <a:lstStyle/>
          <a:p>
            <a:r>
              <a:rPr lang="en-US" dirty="0">
                <a:latin typeface="Century Gothic" panose="020B0502020202020204" pitchFamily="34" charset="0"/>
              </a:rPr>
              <a:t>Confirm all transactions booked are appropriate for your cost center/project. IF you find something that does not belong to you, or is inaccurate, you are able to add comments and/or flag the object. Even with this exception found, the reconciliation should still be completed, and the BA should still approve because the comment indicates the error.</a:t>
            </a:r>
          </a:p>
          <a:p>
            <a:r>
              <a:rPr lang="en-US" b="1" i="1" dirty="0">
                <a:latin typeface="Century Gothic" panose="020B0502020202020204" pitchFamily="34" charset="0"/>
              </a:rPr>
              <a:t>The “approval” does NOT indicate everything is correct, it confirms it has been reviewed and errors have been identified.</a:t>
            </a:r>
          </a:p>
          <a:p>
            <a:endParaRPr lang="en-US" dirty="0"/>
          </a:p>
          <a:p>
            <a:endParaRPr lang="en-US" dirty="0"/>
          </a:p>
        </p:txBody>
      </p:sp>
      <p:pic>
        <p:nvPicPr>
          <p:cNvPr id="6" name="Picture 2" descr="C:\Users\kchudej\AppData\Local\Microsoft\Windows\Temporary Internet Files\Content.IE5\J7AQJ3CZ\mcol-magnifying-glass[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9617" y="276839"/>
            <a:ext cx="1705883" cy="13497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5862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C17705-0AE8-9149-938B-61B60B3324F0}"/>
              </a:ext>
            </a:extLst>
          </p:cNvPr>
          <p:cNvSpPr>
            <a:spLocks noGrp="1"/>
          </p:cNvSpPr>
          <p:nvPr>
            <p:ph type="title"/>
          </p:nvPr>
        </p:nvSpPr>
        <p:spPr/>
        <p:txBody>
          <a:bodyPr/>
          <a:lstStyle/>
          <a:p>
            <a:pPr algn="ctr"/>
            <a:r>
              <a:rPr lang="en-US" dirty="0">
                <a:latin typeface="Century Gothic" panose="020B0502020202020204" pitchFamily="34" charset="0"/>
              </a:rPr>
              <a:t>Monthly Process</a:t>
            </a:r>
          </a:p>
        </p:txBody>
      </p:sp>
      <p:sp>
        <p:nvSpPr>
          <p:cNvPr id="5" name="Content Placeholder 4">
            <a:extLst>
              <a:ext uri="{FF2B5EF4-FFF2-40B4-BE49-F238E27FC236}">
                <a16:creationId xmlns:a16="http://schemas.microsoft.com/office/drawing/2014/main" id="{35F2C90F-1329-4143-92CD-DDD6A20D3925}"/>
              </a:ext>
            </a:extLst>
          </p:cNvPr>
          <p:cNvSpPr>
            <a:spLocks noGrp="1"/>
          </p:cNvSpPr>
          <p:nvPr>
            <p:ph sz="half" idx="1"/>
          </p:nvPr>
        </p:nvSpPr>
        <p:spPr/>
        <p:txBody>
          <a:bodyPr/>
          <a:lstStyle/>
          <a:p>
            <a:r>
              <a:rPr lang="en-US" dirty="0">
                <a:latin typeface="Century Gothic" panose="020B0502020202020204" pitchFamily="34" charset="0"/>
              </a:rPr>
              <a:t>Accounting &amp; Financial Reporting office sends an email when the month is closed.  </a:t>
            </a:r>
          </a:p>
          <a:p>
            <a:r>
              <a:rPr lang="en-US" dirty="0">
                <a:latin typeface="Century Gothic" panose="020B0502020202020204" pitchFamily="34" charset="0"/>
              </a:rPr>
              <a:t>This email contains the calendar of due dates and an email with a link to the instructions for SAHARA reconciliations.  </a:t>
            </a:r>
          </a:p>
          <a:p>
            <a:r>
              <a:rPr lang="en-US" dirty="0">
                <a:latin typeface="Century Gothic" panose="020B0502020202020204" pitchFamily="34" charset="0"/>
              </a:rPr>
              <a:t>Complete the monthly reconciliation in SAHARA by department.  This will ensure all cost centers and projects associated with the department are included.  </a:t>
            </a:r>
          </a:p>
          <a:p>
            <a:endParaRPr lang="en-US" dirty="0"/>
          </a:p>
        </p:txBody>
      </p:sp>
    </p:spTree>
    <p:extLst>
      <p:ext uri="{BB962C8B-B14F-4D97-AF65-F5344CB8AC3E}">
        <p14:creationId xmlns:p14="http://schemas.microsoft.com/office/powerpoint/2010/main" val="29342216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C17705-0AE8-9149-938B-61B60B3324F0}"/>
              </a:ext>
            </a:extLst>
          </p:cNvPr>
          <p:cNvSpPr>
            <a:spLocks noGrp="1"/>
          </p:cNvSpPr>
          <p:nvPr>
            <p:ph type="title"/>
          </p:nvPr>
        </p:nvSpPr>
        <p:spPr/>
        <p:txBody>
          <a:bodyPr/>
          <a:lstStyle/>
          <a:p>
            <a:pPr algn="ctr"/>
            <a:r>
              <a:rPr lang="en-US" dirty="0">
                <a:latin typeface="Century Gothic" panose="020B0502020202020204" pitchFamily="34" charset="0"/>
              </a:rPr>
              <a:t>Reconciling</a:t>
            </a:r>
          </a:p>
        </p:txBody>
      </p:sp>
      <p:sp>
        <p:nvSpPr>
          <p:cNvPr id="5" name="Content Placeholder 4">
            <a:extLst>
              <a:ext uri="{FF2B5EF4-FFF2-40B4-BE49-F238E27FC236}">
                <a16:creationId xmlns:a16="http://schemas.microsoft.com/office/drawing/2014/main" id="{35F2C90F-1329-4143-92CD-DDD6A20D3925}"/>
              </a:ext>
            </a:extLst>
          </p:cNvPr>
          <p:cNvSpPr>
            <a:spLocks noGrp="1"/>
          </p:cNvSpPr>
          <p:nvPr>
            <p:ph sz="half" idx="1"/>
          </p:nvPr>
        </p:nvSpPr>
        <p:spPr/>
        <p:txBody>
          <a:bodyPr/>
          <a:lstStyle/>
          <a:p>
            <a:r>
              <a:rPr lang="en-US" dirty="0">
                <a:latin typeface="Century Gothic" panose="020B0502020202020204" pitchFamily="34" charset="0"/>
              </a:rPr>
              <a:t>Verify all employees belong in the department.</a:t>
            </a:r>
          </a:p>
          <a:p>
            <a:endParaRPr lang="en-US" dirty="0">
              <a:latin typeface="Century Gothic" panose="020B0502020202020204" pitchFamily="34" charset="0"/>
            </a:endParaRPr>
          </a:p>
          <a:p>
            <a:r>
              <a:rPr lang="en-US" dirty="0">
                <a:latin typeface="Century Gothic" panose="020B0502020202020204" pitchFamily="34" charset="0"/>
              </a:rPr>
              <a:t>Verify the amounts look reasonable and there are no amounts that look abnormal or items that were not expected</a:t>
            </a:r>
            <a:r>
              <a:rPr lang="en-US" dirty="0"/>
              <a:t>.</a:t>
            </a:r>
          </a:p>
          <a:p>
            <a:endParaRPr lang="en-US" dirty="0"/>
          </a:p>
        </p:txBody>
      </p:sp>
    </p:spTree>
    <p:extLst>
      <p:ext uri="{BB962C8B-B14F-4D97-AF65-F5344CB8AC3E}">
        <p14:creationId xmlns:p14="http://schemas.microsoft.com/office/powerpoint/2010/main" val="12097901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C17705-0AE8-9149-938B-61B60B3324F0}"/>
              </a:ext>
            </a:extLst>
          </p:cNvPr>
          <p:cNvSpPr>
            <a:spLocks noGrp="1"/>
          </p:cNvSpPr>
          <p:nvPr>
            <p:ph type="title"/>
          </p:nvPr>
        </p:nvSpPr>
        <p:spPr/>
        <p:txBody>
          <a:bodyPr/>
          <a:lstStyle/>
          <a:p>
            <a:pPr algn="ctr"/>
            <a:r>
              <a:rPr lang="en-US" dirty="0">
                <a:latin typeface="Century Gothic" panose="020B0502020202020204" pitchFamily="34" charset="0"/>
              </a:rPr>
              <a:t>Reconciling</a:t>
            </a:r>
          </a:p>
        </p:txBody>
      </p:sp>
      <p:sp>
        <p:nvSpPr>
          <p:cNvPr id="5" name="Content Placeholder 4">
            <a:extLst>
              <a:ext uri="{FF2B5EF4-FFF2-40B4-BE49-F238E27FC236}">
                <a16:creationId xmlns:a16="http://schemas.microsoft.com/office/drawing/2014/main" id="{35F2C90F-1329-4143-92CD-DDD6A20D3925}"/>
              </a:ext>
            </a:extLst>
          </p:cNvPr>
          <p:cNvSpPr>
            <a:spLocks noGrp="1"/>
          </p:cNvSpPr>
          <p:nvPr>
            <p:ph sz="half" idx="1"/>
          </p:nvPr>
        </p:nvSpPr>
        <p:spPr/>
        <p:txBody>
          <a:bodyPr/>
          <a:lstStyle/>
          <a:p>
            <a:pPr marL="0" indent="0">
              <a:buNone/>
            </a:pPr>
            <a:endParaRPr lang="en-US" dirty="0">
              <a:latin typeface="Century Gothic" panose="020B0502020202020204" pitchFamily="34" charset="0"/>
            </a:endParaRPr>
          </a:p>
          <a:p>
            <a:r>
              <a:rPr lang="en-US" dirty="0">
                <a:latin typeface="Century Gothic" panose="020B0502020202020204" pitchFamily="34" charset="0"/>
              </a:rPr>
              <a:t>Review source documentation for all transactions (receipts, invoices, etc.)</a:t>
            </a:r>
          </a:p>
          <a:p>
            <a:endParaRPr lang="en-US" dirty="0">
              <a:latin typeface="Century Gothic" panose="020B0502020202020204" pitchFamily="34" charset="0"/>
            </a:endParaRPr>
          </a:p>
          <a:p>
            <a:endParaRPr lang="en-US" dirty="0">
              <a:latin typeface="Century Gothic" panose="020B0502020202020204" pitchFamily="34" charset="0"/>
            </a:endParaRPr>
          </a:p>
          <a:p>
            <a:r>
              <a:rPr lang="en-US" dirty="0">
                <a:latin typeface="Century Gothic" panose="020B0502020202020204" pitchFamily="34" charset="0"/>
              </a:rPr>
              <a:t>Verify all expenses were authorized for payment against the cost center, department, grant or capital project.</a:t>
            </a:r>
          </a:p>
          <a:p>
            <a:endParaRPr lang="en-US" dirty="0"/>
          </a:p>
        </p:txBody>
      </p:sp>
    </p:spTree>
    <p:extLst>
      <p:ext uri="{BB962C8B-B14F-4D97-AF65-F5344CB8AC3E}">
        <p14:creationId xmlns:p14="http://schemas.microsoft.com/office/powerpoint/2010/main" val="34902406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C17705-0AE8-9149-938B-61B60B3324F0}"/>
              </a:ext>
            </a:extLst>
          </p:cNvPr>
          <p:cNvSpPr>
            <a:spLocks noGrp="1"/>
          </p:cNvSpPr>
          <p:nvPr>
            <p:ph type="title"/>
          </p:nvPr>
        </p:nvSpPr>
        <p:spPr/>
        <p:txBody>
          <a:bodyPr/>
          <a:lstStyle/>
          <a:p>
            <a:pPr algn="ctr"/>
            <a:r>
              <a:rPr lang="en-US" dirty="0">
                <a:latin typeface="Century Gothic" panose="020B0502020202020204" pitchFamily="34" charset="0"/>
              </a:rPr>
              <a:t>Reconciling</a:t>
            </a:r>
          </a:p>
        </p:txBody>
      </p:sp>
      <p:sp>
        <p:nvSpPr>
          <p:cNvPr id="5" name="Content Placeholder 4">
            <a:extLst>
              <a:ext uri="{FF2B5EF4-FFF2-40B4-BE49-F238E27FC236}">
                <a16:creationId xmlns:a16="http://schemas.microsoft.com/office/drawing/2014/main" id="{35F2C90F-1329-4143-92CD-DDD6A20D3925}"/>
              </a:ext>
            </a:extLst>
          </p:cNvPr>
          <p:cNvSpPr>
            <a:spLocks noGrp="1"/>
          </p:cNvSpPr>
          <p:nvPr>
            <p:ph sz="half" idx="1"/>
          </p:nvPr>
        </p:nvSpPr>
        <p:spPr/>
        <p:txBody>
          <a:bodyPr/>
          <a:lstStyle/>
          <a:p>
            <a:r>
              <a:rPr lang="en-US" dirty="0">
                <a:latin typeface="Century Gothic" panose="020B0502020202020204" pitchFamily="34" charset="0"/>
              </a:rPr>
              <a:t>Verify transactions with the Budget Transfer Documentation. </a:t>
            </a:r>
          </a:p>
          <a:p>
            <a:endParaRPr lang="en-US" dirty="0">
              <a:latin typeface="Century Gothic" panose="020B0502020202020204" pitchFamily="34" charset="0"/>
            </a:endParaRPr>
          </a:p>
          <a:p>
            <a:r>
              <a:rPr lang="en-US" dirty="0">
                <a:latin typeface="Century Gothic" panose="020B0502020202020204" pitchFamily="34" charset="0"/>
              </a:rPr>
              <a:t>Verify expected revenue by source and reasonableness of amount. (example DOC ID beginning with SSF are Student Service Financial journal)</a:t>
            </a:r>
          </a:p>
          <a:p>
            <a:endParaRPr lang="en-US" dirty="0">
              <a:latin typeface="Century Gothic" panose="020B0502020202020204" pitchFamily="34" charset="0"/>
            </a:endParaRPr>
          </a:p>
          <a:p>
            <a:endParaRPr lang="en-US" dirty="0"/>
          </a:p>
        </p:txBody>
      </p:sp>
    </p:spTree>
    <p:extLst>
      <p:ext uri="{BB962C8B-B14F-4D97-AF65-F5344CB8AC3E}">
        <p14:creationId xmlns:p14="http://schemas.microsoft.com/office/powerpoint/2010/main" val="34964470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C17705-0AE8-9149-938B-61B60B3324F0}"/>
              </a:ext>
            </a:extLst>
          </p:cNvPr>
          <p:cNvSpPr>
            <a:spLocks noGrp="1"/>
          </p:cNvSpPr>
          <p:nvPr>
            <p:ph type="title"/>
          </p:nvPr>
        </p:nvSpPr>
        <p:spPr/>
        <p:txBody>
          <a:bodyPr/>
          <a:lstStyle/>
          <a:p>
            <a:pPr algn="ctr"/>
            <a:r>
              <a:rPr lang="en-US" dirty="0">
                <a:latin typeface="Century Gothic" panose="020B0502020202020204" pitchFamily="34" charset="0"/>
              </a:rPr>
              <a:t>Documentation Maintained</a:t>
            </a:r>
          </a:p>
        </p:txBody>
      </p:sp>
      <p:sp>
        <p:nvSpPr>
          <p:cNvPr id="5" name="Content Placeholder 4">
            <a:extLst>
              <a:ext uri="{FF2B5EF4-FFF2-40B4-BE49-F238E27FC236}">
                <a16:creationId xmlns:a16="http://schemas.microsoft.com/office/drawing/2014/main" id="{35F2C90F-1329-4143-92CD-DDD6A20D3925}"/>
              </a:ext>
            </a:extLst>
          </p:cNvPr>
          <p:cNvSpPr>
            <a:spLocks noGrp="1"/>
          </p:cNvSpPr>
          <p:nvPr>
            <p:ph sz="half" idx="1"/>
          </p:nvPr>
        </p:nvSpPr>
        <p:spPr/>
        <p:txBody>
          <a:bodyPr/>
          <a:lstStyle/>
          <a:p>
            <a:pPr marL="106507"/>
            <a:r>
              <a:rPr lang="en-US" b="1" u="sng" dirty="0">
                <a:latin typeface="Century Gothic" panose="020B0502020202020204" pitchFamily="34" charset="0"/>
              </a:rPr>
              <a:t>Expenses </a:t>
            </a:r>
            <a:endParaRPr lang="en-US" b="1" dirty="0">
              <a:latin typeface="Century Gothic" panose="020B0502020202020204" pitchFamily="34" charset="0"/>
            </a:endParaRPr>
          </a:p>
          <a:p>
            <a:r>
              <a:rPr lang="en-US" dirty="0">
                <a:latin typeface="Century Gothic" panose="020B0502020202020204" pitchFamily="34" charset="0"/>
              </a:rPr>
              <a:t>Department initiated expenses:</a:t>
            </a:r>
          </a:p>
          <a:p>
            <a:pPr lvl="1"/>
            <a:r>
              <a:rPr lang="en-US" sz="2800" dirty="0">
                <a:latin typeface="Century Gothic" panose="020B0502020202020204" pitchFamily="34" charset="0"/>
              </a:rPr>
              <a:t>Detailed Invoice/Receipt </a:t>
            </a:r>
          </a:p>
          <a:p>
            <a:pPr marL="381648" lvl="1"/>
            <a:endParaRPr lang="en-US" sz="2800" dirty="0">
              <a:latin typeface="Century Gothic" panose="020B0502020202020204" pitchFamily="34" charset="0"/>
            </a:endParaRPr>
          </a:p>
          <a:p>
            <a:r>
              <a:rPr lang="en-US" dirty="0">
                <a:latin typeface="Century Gothic" panose="020B0502020202020204" pitchFamily="34" charset="0"/>
              </a:rPr>
              <a:t>Procurement Card</a:t>
            </a:r>
          </a:p>
          <a:p>
            <a:pPr lvl="1"/>
            <a:r>
              <a:rPr lang="en-US" sz="2800" dirty="0">
                <a:latin typeface="Century Gothic" panose="020B0502020202020204" pitchFamily="34" charset="0"/>
              </a:rPr>
              <a:t>Procurement Statement</a:t>
            </a:r>
          </a:p>
          <a:p>
            <a:pPr lvl="1"/>
            <a:r>
              <a:rPr lang="en-US" sz="2800" dirty="0">
                <a:latin typeface="Century Gothic" panose="020B0502020202020204" pitchFamily="34" charset="0"/>
              </a:rPr>
              <a:t>Detailed Receipts</a:t>
            </a:r>
          </a:p>
          <a:p>
            <a:endParaRPr lang="en-US" dirty="0"/>
          </a:p>
        </p:txBody>
      </p:sp>
    </p:spTree>
    <p:extLst>
      <p:ext uri="{BB962C8B-B14F-4D97-AF65-F5344CB8AC3E}">
        <p14:creationId xmlns:p14="http://schemas.microsoft.com/office/powerpoint/2010/main" val="31067139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C17705-0AE8-9149-938B-61B60B3324F0}"/>
              </a:ext>
            </a:extLst>
          </p:cNvPr>
          <p:cNvSpPr>
            <a:spLocks noGrp="1"/>
          </p:cNvSpPr>
          <p:nvPr>
            <p:ph type="title"/>
          </p:nvPr>
        </p:nvSpPr>
        <p:spPr/>
        <p:txBody>
          <a:bodyPr/>
          <a:lstStyle/>
          <a:p>
            <a:pPr algn="ctr"/>
            <a:r>
              <a:rPr lang="en-US" dirty="0">
                <a:latin typeface="Century Gothic" panose="020B0502020202020204" pitchFamily="34" charset="0"/>
              </a:rPr>
              <a:t>Documentation Maintained</a:t>
            </a:r>
          </a:p>
        </p:txBody>
      </p:sp>
      <p:sp>
        <p:nvSpPr>
          <p:cNvPr id="5" name="Content Placeholder 4">
            <a:extLst>
              <a:ext uri="{FF2B5EF4-FFF2-40B4-BE49-F238E27FC236}">
                <a16:creationId xmlns:a16="http://schemas.microsoft.com/office/drawing/2014/main" id="{35F2C90F-1329-4143-92CD-DDD6A20D3925}"/>
              </a:ext>
            </a:extLst>
          </p:cNvPr>
          <p:cNvSpPr>
            <a:spLocks noGrp="1"/>
          </p:cNvSpPr>
          <p:nvPr>
            <p:ph sz="half" idx="1"/>
          </p:nvPr>
        </p:nvSpPr>
        <p:spPr/>
        <p:txBody>
          <a:bodyPr/>
          <a:lstStyle/>
          <a:p>
            <a:r>
              <a:rPr lang="en-US" dirty="0">
                <a:latin typeface="Century Gothic" panose="020B0502020202020204" pitchFamily="34" charset="0"/>
              </a:rPr>
              <a:t>Travel Card</a:t>
            </a:r>
          </a:p>
          <a:p>
            <a:pPr lvl="1"/>
            <a:r>
              <a:rPr lang="en-US" sz="2800" dirty="0">
                <a:latin typeface="Century Gothic" panose="020B0502020202020204" pitchFamily="34" charset="0"/>
              </a:rPr>
              <a:t>Travel Card Statement</a:t>
            </a:r>
          </a:p>
          <a:p>
            <a:pPr lvl="1"/>
            <a:r>
              <a:rPr lang="en-US" sz="2800" dirty="0">
                <a:latin typeface="Century Gothic" panose="020B0502020202020204" pitchFamily="34" charset="0"/>
              </a:rPr>
              <a:t>Detailed Receipts</a:t>
            </a:r>
          </a:p>
          <a:p>
            <a:r>
              <a:rPr lang="en-US">
                <a:latin typeface="Century Gothic" panose="020B0502020202020204" pitchFamily="34" charset="0"/>
              </a:rPr>
              <a:t>Bookstore</a:t>
            </a:r>
            <a:endParaRPr lang="en-US" dirty="0">
              <a:latin typeface="Century Gothic" panose="020B0502020202020204" pitchFamily="34" charset="0"/>
            </a:endParaRPr>
          </a:p>
          <a:p>
            <a:pPr lvl="1"/>
            <a:r>
              <a:rPr lang="en-US" sz="2800" dirty="0">
                <a:latin typeface="Century Gothic" panose="020B0502020202020204" pitchFamily="34" charset="0"/>
              </a:rPr>
              <a:t>Receipts/email</a:t>
            </a:r>
          </a:p>
          <a:p>
            <a:endParaRPr lang="en-US" dirty="0"/>
          </a:p>
        </p:txBody>
      </p:sp>
    </p:spTree>
    <p:extLst>
      <p:ext uri="{BB962C8B-B14F-4D97-AF65-F5344CB8AC3E}">
        <p14:creationId xmlns:p14="http://schemas.microsoft.com/office/powerpoint/2010/main" val="18909944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C17705-0AE8-9149-938B-61B60B3324F0}"/>
              </a:ext>
            </a:extLst>
          </p:cNvPr>
          <p:cNvSpPr>
            <a:spLocks noGrp="1"/>
          </p:cNvSpPr>
          <p:nvPr>
            <p:ph type="title"/>
          </p:nvPr>
        </p:nvSpPr>
        <p:spPr/>
        <p:txBody>
          <a:bodyPr/>
          <a:lstStyle/>
          <a:p>
            <a:pPr algn="ctr"/>
            <a:r>
              <a:rPr lang="en-US" dirty="0">
                <a:latin typeface="Century Gothic" panose="020B0502020202020204" pitchFamily="34" charset="0"/>
              </a:rPr>
              <a:t>Documentation Maintained</a:t>
            </a:r>
          </a:p>
        </p:txBody>
      </p:sp>
      <p:sp>
        <p:nvSpPr>
          <p:cNvPr id="5" name="Content Placeholder 4">
            <a:extLst>
              <a:ext uri="{FF2B5EF4-FFF2-40B4-BE49-F238E27FC236}">
                <a16:creationId xmlns:a16="http://schemas.microsoft.com/office/drawing/2014/main" id="{35F2C90F-1329-4143-92CD-DDD6A20D3925}"/>
              </a:ext>
            </a:extLst>
          </p:cNvPr>
          <p:cNvSpPr>
            <a:spLocks noGrp="1"/>
          </p:cNvSpPr>
          <p:nvPr>
            <p:ph sz="half" idx="1"/>
          </p:nvPr>
        </p:nvSpPr>
        <p:spPr/>
        <p:txBody>
          <a:bodyPr/>
          <a:lstStyle/>
          <a:p>
            <a:r>
              <a:rPr lang="en-US" dirty="0">
                <a:latin typeface="Century Gothic" panose="020B0502020202020204" pitchFamily="34" charset="0"/>
              </a:rPr>
              <a:t>Postage</a:t>
            </a:r>
          </a:p>
          <a:p>
            <a:pPr lvl="1"/>
            <a:r>
              <a:rPr lang="en-US" sz="2800" dirty="0">
                <a:latin typeface="Century Gothic" panose="020B0502020202020204" pitchFamily="34" charset="0"/>
              </a:rPr>
              <a:t>Interdepartmental Postage Charge</a:t>
            </a:r>
          </a:p>
          <a:p>
            <a:r>
              <a:rPr lang="en-US" dirty="0">
                <a:latin typeface="Century Gothic" panose="020B0502020202020204" pitchFamily="34" charset="0"/>
              </a:rPr>
              <a:t>Copy Center</a:t>
            </a:r>
          </a:p>
          <a:p>
            <a:pPr lvl="1"/>
            <a:r>
              <a:rPr lang="en-US" sz="2800" dirty="0">
                <a:latin typeface="Century Gothic" panose="020B0502020202020204" pitchFamily="34" charset="0"/>
              </a:rPr>
              <a:t>Request Form/receipt</a:t>
            </a:r>
          </a:p>
          <a:p>
            <a:r>
              <a:rPr lang="en-US" dirty="0">
                <a:latin typeface="Century Gothic" panose="020B0502020202020204" pitchFamily="34" charset="0"/>
              </a:rPr>
              <a:t>Telephone Charge</a:t>
            </a:r>
          </a:p>
          <a:p>
            <a:pPr lvl="1"/>
            <a:r>
              <a:rPr lang="en-US" sz="2800" dirty="0">
                <a:latin typeface="Century Gothic" panose="020B0502020202020204" pitchFamily="34" charset="0"/>
              </a:rPr>
              <a:t>Email with breakdown of charges</a:t>
            </a:r>
          </a:p>
          <a:p>
            <a:endParaRPr lang="en-US" dirty="0"/>
          </a:p>
        </p:txBody>
      </p:sp>
    </p:spTree>
    <p:extLst>
      <p:ext uri="{BB962C8B-B14F-4D97-AF65-F5344CB8AC3E}">
        <p14:creationId xmlns:p14="http://schemas.microsoft.com/office/powerpoint/2010/main" val="11481994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C17705-0AE8-9149-938B-61B60B3324F0}"/>
              </a:ext>
            </a:extLst>
          </p:cNvPr>
          <p:cNvSpPr>
            <a:spLocks noGrp="1"/>
          </p:cNvSpPr>
          <p:nvPr>
            <p:ph type="title"/>
          </p:nvPr>
        </p:nvSpPr>
        <p:spPr/>
        <p:txBody>
          <a:bodyPr/>
          <a:lstStyle/>
          <a:p>
            <a:pPr algn="ctr"/>
            <a:r>
              <a:rPr lang="en-US" dirty="0">
                <a:latin typeface="Century Gothic" panose="020B0502020202020204" pitchFamily="34" charset="0"/>
              </a:rPr>
              <a:t>Documentation Maintained</a:t>
            </a:r>
          </a:p>
        </p:txBody>
      </p:sp>
      <p:sp>
        <p:nvSpPr>
          <p:cNvPr id="5" name="Content Placeholder 4">
            <a:extLst>
              <a:ext uri="{FF2B5EF4-FFF2-40B4-BE49-F238E27FC236}">
                <a16:creationId xmlns:a16="http://schemas.microsoft.com/office/drawing/2014/main" id="{35F2C90F-1329-4143-92CD-DDD6A20D3925}"/>
              </a:ext>
            </a:extLst>
          </p:cNvPr>
          <p:cNvSpPr>
            <a:spLocks noGrp="1"/>
          </p:cNvSpPr>
          <p:nvPr>
            <p:ph sz="half" idx="1"/>
          </p:nvPr>
        </p:nvSpPr>
        <p:spPr/>
        <p:txBody>
          <a:bodyPr/>
          <a:lstStyle/>
          <a:p>
            <a:r>
              <a:rPr lang="en-US" dirty="0">
                <a:latin typeface="Century Gothic" panose="020B0502020202020204" pitchFamily="34" charset="0"/>
              </a:rPr>
              <a:t>Transfers</a:t>
            </a:r>
          </a:p>
          <a:p>
            <a:pPr lvl="1"/>
            <a:r>
              <a:rPr lang="en-US" sz="2800" dirty="0">
                <a:latin typeface="Century Gothic" panose="020B0502020202020204" pitchFamily="34" charset="0"/>
              </a:rPr>
              <a:t>Transfer Request</a:t>
            </a:r>
          </a:p>
          <a:p>
            <a:pPr marL="381648" lvl="1"/>
            <a:endParaRPr lang="en-US" sz="2800" dirty="0">
              <a:latin typeface="Century Gothic" panose="020B0502020202020204" pitchFamily="34" charset="0"/>
            </a:endParaRPr>
          </a:p>
          <a:p>
            <a:r>
              <a:rPr lang="en-US" dirty="0">
                <a:latin typeface="Century Gothic" panose="020B0502020202020204" pitchFamily="34" charset="0"/>
              </a:rPr>
              <a:t>General Ledger Entry</a:t>
            </a:r>
          </a:p>
          <a:p>
            <a:pPr lvl="1"/>
            <a:r>
              <a:rPr lang="en-US" sz="2800" dirty="0">
                <a:latin typeface="Century Gothic" panose="020B0502020202020204" pitchFamily="34" charset="0"/>
              </a:rPr>
              <a:t>Documentation (journal entry attachment / email)</a:t>
            </a:r>
          </a:p>
          <a:p>
            <a:endParaRPr lang="en-US" dirty="0"/>
          </a:p>
        </p:txBody>
      </p:sp>
    </p:spTree>
    <p:extLst>
      <p:ext uri="{BB962C8B-B14F-4D97-AF65-F5344CB8AC3E}">
        <p14:creationId xmlns:p14="http://schemas.microsoft.com/office/powerpoint/2010/main" val="3035311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C17705-0AE8-9149-938B-61B60B3324F0}"/>
              </a:ext>
            </a:extLst>
          </p:cNvPr>
          <p:cNvSpPr>
            <a:spLocks noGrp="1"/>
          </p:cNvSpPr>
          <p:nvPr>
            <p:ph type="title"/>
          </p:nvPr>
        </p:nvSpPr>
        <p:spPr/>
        <p:txBody>
          <a:bodyPr/>
          <a:lstStyle/>
          <a:p>
            <a:pPr algn="ctr"/>
            <a:r>
              <a:rPr lang="en-US" dirty="0">
                <a:latin typeface="Century Gothic" panose="020B0502020202020204" pitchFamily="34" charset="0"/>
              </a:rPr>
              <a:t>Accounting and Financial Reporting Staff</a:t>
            </a:r>
          </a:p>
        </p:txBody>
      </p:sp>
      <p:sp>
        <p:nvSpPr>
          <p:cNvPr id="5" name="Content Placeholder 4">
            <a:extLst>
              <a:ext uri="{FF2B5EF4-FFF2-40B4-BE49-F238E27FC236}">
                <a16:creationId xmlns:a16="http://schemas.microsoft.com/office/drawing/2014/main" id="{35F2C90F-1329-4143-92CD-DDD6A20D3925}"/>
              </a:ext>
            </a:extLst>
          </p:cNvPr>
          <p:cNvSpPr>
            <a:spLocks noGrp="1"/>
          </p:cNvSpPr>
          <p:nvPr>
            <p:ph sz="half" idx="1"/>
          </p:nvPr>
        </p:nvSpPr>
        <p:spPr/>
        <p:txBody>
          <a:bodyPr/>
          <a:lstStyle/>
          <a:p>
            <a:r>
              <a:rPr lang="en-US" b="1" dirty="0">
                <a:latin typeface="Century Gothic" panose="020B0502020202020204" pitchFamily="34" charset="0"/>
              </a:rPr>
              <a:t>Brenda Golemon</a:t>
            </a:r>
            <a:r>
              <a:rPr lang="en-US" dirty="0">
                <a:latin typeface="Century Gothic" panose="020B0502020202020204" pitchFamily="34" charset="0"/>
              </a:rPr>
              <a:t>, Financial Accountant</a:t>
            </a:r>
          </a:p>
          <a:p>
            <a:r>
              <a:rPr lang="en-US" dirty="0">
                <a:latin typeface="Century Gothic" panose="020B0502020202020204" pitchFamily="34" charset="0"/>
                <a:hlinkClick r:id="rId2"/>
              </a:rPr>
              <a:t>bgolemon@uttyler.edu</a:t>
            </a:r>
            <a:r>
              <a:rPr lang="en-US" dirty="0">
                <a:latin typeface="Century Gothic" panose="020B0502020202020204" pitchFamily="34" charset="0"/>
              </a:rPr>
              <a:t>                    </a:t>
            </a:r>
          </a:p>
          <a:p>
            <a:r>
              <a:rPr lang="en-US" b="1" dirty="0">
                <a:latin typeface="Century Gothic" panose="020B0502020202020204" pitchFamily="34" charset="0"/>
              </a:rPr>
              <a:t>Esteici Licea</a:t>
            </a:r>
            <a:r>
              <a:rPr lang="en-US" dirty="0">
                <a:latin typeface="Century Gothic" panose="020B0502020202020204" pitchFamily="34" charset="0"/>
              </a:rPr>
              <a:t>, Financial Accountant</a:t>
            </a:r>
          </a:p>
          <a:p>
            <a:r>
              <a:rPr lang="en-US" dirty="0">
                <a:latin typeface="Century Gothic" panose="020B0502020202020204" pitchFamily="34" charset="0"/>
                <a:hlinkClick r:id="rId3"/>
              </a:rPr>
              <a:t>elicea@uttyler.edu</a:t>
            </a:r>
            <a:r>
              <a:rPr lang="en-US" dirty="0">
                <a:latin typeface="Century Gothic" panose="020B0502020202020204" pitchFamily="34" charset="0"/>
              </a:rPr>
              <a:t>  </a:t>
            </a:r>
          </a:p>
          <a:p>
            <a:r>
              <a:rPr lang="en-US" b="1" dirty="0">
                <a:latin typeface="Century Gothic" panose="020B0502020202020204" pitchFamily="34" charset="0"/>
              </a:rPr>
              <a:t>Danielle McDonald</a:t>
            </a:r>
            <a:r>
              <a:rPr lang="en-US" dirty="0">
                <a:latin typeface="Century Gothic" panose="020B0502020202020204" pitchFamily="34" charset="0"/>
              </a:rPr>
              <a:t>, Accounting &amp; Financial Reporting Manager</a:t>
            </a:r>
          </a:p>
          <a:p>
            <a:r>
              <a:rPr lang="en-US" dirty="0">
                <a:latin typeface="Century Gothic" panose="020B0502020202020204" pitchFamily="34" charset="0"/>
                <a:hlinkClick r:id="rId4"/>
              </a:rPr>
              <a:t>daniellemcdonald@uttyler.edu</a:t>
            </a:r>
            <a:r>
              <a:rPr lang="en-US" dirty="0">
                <a:latin typeface="Century Gothic" panose="020B0502020202020204" pitchFamily="34" charset="0"/>
              </a:rPr>
              <a:t>                            </a:t>
            </a:r>
          </a:p>
          <a:p>
            <a:endParaRPr lang="en-US" dirty="0"/>
          </a:p>
        </p:txBody>
      </p:sp>
    </p:spTree>
    <p:extLst>
      <p:ext uri="{BB962C8B-B14F-4D97-AF65-F5344CB8AC3E}">
        <p14:creationId xmlns:p14="http://schemas.microsoft.com/office/powerpoint/2010/main" val="19599663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C17705-0AE8-9149-938B-61B60B3324F0}"/>
              </a:ext>
            </a:extLst>
          </p:cNvPr>
          <p:cNvSpPr>
            <a:spLocks noGrp="1"/>
          </p:cNvSpPr>
          <p:nvPr>
            <p:ph type="title"/>
          </p:nvPr>
        </p:nvSpPr>
        <p:spPr/>
        <p:txBody>
          <a:bodyPr/>
          <a:lstStyle/>
          <a:p>
            <a:pPr algn="ctr"/>
            <a:r>
              <a:rPr lang="en-US" dirty="0">
                <a:latin typeface="Century Gothic" panose="020B0502020202020204" pitchFamily="34" charset="0"/>
              </a:rPr>
              <a:t>Documentation Maintained</a:t>
            </a:r>
          </a:p>
        </p:txBody>
      </p:sp>
      <p:sp>
        <p:nvSpPr>
          <p:cNvPr id="5" name="Content Placeholder 4">
            <a:extLst>
              <a:ext uri="{FF2B5EF4-FFF2-40B4-BE49-F238E27FC236}">
                <a16:creationId xmlns:a16="http://schemas.microsoft.com/office/drawing/2014/main" id="{35F2C90F-1329-4143-92CD-DDD6A20D3925}"/>
              </a:ext>
            </a:extLst>
          </p:cNvPr>
          <p:cNvSpPr>
            <a:spLocks noGrp="1"/>
          </p:cNvSpPr>
          <p:nvPr>
            <p:ph sz="half" idx="1"/>
          </p:nvPr>
        </p:nvSpPr>
        <p:spPr/>
        <p:txBody>
          <a:bodyPr/>
          <a:lstStyle/>
          <a:p>
            <a:pPr marL="106507"/>
            <a:r>
              <a:rPr lang="en-US" b="1" u="sng" dirty="0">
                <a:latin typeface="Century Gothic" panose="020B0502020202020204" pitchFamily="34" charset="0"/>
              </a:rPr>
              <a:t>Income</a:t>
            </a:r>
          </a:p>
          <a:p>
            <a:pPr marL="106507"/>
            <a:endParaRPr lang="en-US" dirty="0">
              <a:latin typeface="Century Gothic" panose="020B0502020202020204" pitchFamily="34" charset="0"/>
            </a:endParaRPr>
          </a:p>
          <a:p>
            <a:r>
              <a:rPr lang="en-US" dirty="0">
                <a:latin typeface="Century Gothic" panose="020B0502020202020204" pitchFamily="34" charset="0"/>
              </a:rPr>
              <a:t>Cash / Check received</a:t>
            </a:r>
          </a:p>
          <a:p>
            <a:pPr lvl="1"/>
            <a:r>
              <a:rPr lang="en-US" sz="2800" dirty="0">
                <a:latin typeface="Century Gothic" panose="020B0502020202020204" pitchFamily="34" charset="0"/>
              </a:rPr>
              <a:t>Copy of check</a:t>
            </a:r>
          </a:p>
          <a:p>
            <a:pPr lvl="1"/>
            <a:r>
              <a:rPr lang="en-US" sz="2800" dirty="0">
                <a:latin typeface="Century Gothic" panose="020B0502020202020204" pitchFamily="34" charset="0"/>
              </a:rPr>
              <a:t>Copy of Deposit Receipt from Cashier</a:t>
            </a:r>
          </a:p>
          <a:p>
            <a:pPr lvl="1"/>
            <a:endParaRPr lang="en-US" sz="2800" dirty="0">
              <a:latin typeface="Century Gothic" panose="020B0502020202020204" pitchFamily="34" charset="0"/>
            </a:endParaRPr>
          </a:p>
          <a:p>
            <a:r>
              <a:rPr lang="en-US" dirty="0">
                <a:latin typeface="Century Gothic" panose="020B0502020202020204" pitchFamily="34" charset="0"/>
              </a:rPr>
              <a:t>Credit Card Machines</a:t>
            </a:r>
          </a:p>
          <a:p>
            <a:pPr lvl="1"/>
            <a:r>
              <a:rPr lang="en-US" sz="2800" dirty="0">
                <a:latin typeface="Century Gothic" panose="020B0502020202020204" pitchFamily="34" charset="0"/>
              </a:rPr>
              <a:t>Settlement Reports</a:t>
            </a:r>
          </a:p>
          <a:p>
            <a:endParaRPr lang="en-US" dirty="0"/>
          </a:p>
        </p:txBody>
      </p:sp>
    </p:spTree>
    <p:extLst>
      <p:ext uri="{BB962C8B-B14F-4D97-AF65-F5344CB8AC3E}">
        <p14:creationId xmlns:p14="http://schemas.microsoft.com/office/powerpoint/2010/main" val="33303137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C17705-0AE8-9149-938B-61B60B3324F0}"/>
              </a:ext>
            </a:extLst>
          </p:cNvPr>
          <p:cNvSpPr>
            <a:spLocks noGrp="1"/>
          </p:cNvSpPr>
          <p:nvPr>
            <p:ph type="title"/>
          </p:nvPr>
        </p:nvSpPr>
        <p:spPr/>
        <p:txBody>
          <a:bodyPr/>
          <a:lstStyle/>
          <a:p>
            <a:pPr algn="ctr"/>
            <a:r>
              <a:rPr lang="en-US" dirty="0">
                <a:latin typeface="Century Gothic" panose="020B0502020202020204" pitchFamily="34" charset="0"/>
              </a:rPr>
              <a:t>Documentation Maintained</a:t>
            </a:r>
          </a:p>
        </p:txBody>
      </p:sp>
      <p:sp>
        <p:nvSpPr>
          <p:cNvPr id="5" name="Content Placeholder 4">
            <a:extLst>
              <a:ext uri="{FF2B5EF4-FFF2-40B4-BE49-F238E27FC236}">
                <a16:creationId xmlns:a16="http://schemas.microsoft.com/office/drawing/2014/main" id="{35F2C90F-1329-4143-92CD-DDD6A20D3925}"/>
              </a:ext>
            </a:extLst>
          </p:cNvPr>
          <p:cNvSpPr>
            <a:spLocks noGrp="1"/>
          </p:cNvSpPr>
          <p:nvPr>
            <p:ph sz="half" idx="1"/>
          </p:nvPr>
        </p:nvSpPr>
        <p:spPr/>
        <p:txBody>
          <a:bodyPr/>
          <a:lstStyle/>
          <a:p>
            <a:r>
              <a:rPr lang="en-US" dirty="0">
                <a:latin typeface="Century Gothic" panose="020B0502020202020204" pitchFamily="34" charset="0"/>
              </a:rPr>
              <a:t>Direct Receipts from Students thru SBS</a:t>
            </a:r>
          </a:p>
          <a:p>
            <a:pPr lvl="1"/>
            <a:r>
              <a:rPr lang="en-US" sz="2800" dirty="0">
                <a:latin typeface="Century Gothic" panose="020B0502020202020204" pitchFamily="34" charset="0"/>
              </a:rPr>
              <a:t>Reasonableness</a:t>
            </a:r>
          </a:p>
          <a:p>
            <a:pPr lvl="2"/>
            <a:r>
              <a:rPr lang="en-US" sz="2800" dirty="0">
                <a:latin typeface="Century Gothic" panose="020B0502020202020204" pitchFamily="34" charset="0"/>
              </a:rPr>
              <a:t># of students at $ per lab, ticket, etc.</a:t>
            </a:r>
          </a:p>
          <a:p>
            <a:pPr lvl="2"/>
            <a:r>
              <a:rPr lang="en-US" sz="2800" dirty="0">
                <a:latin typeface="Century Gothic" panose="020B0502020202020204" pitchFamily="34" charset="0"/>
              </a:rPr>
              <a:t>Can request detail if needed</a:t>
            </a:r>
          </a:p>
          <a:p>
            <a:endParaRPr lang="en-US" dirty="0"/>
          </a:p>
        </p:txBody>
      </p:sp>
    </p:spTree>
    <p:extLst>
      <p:ext uri="{BB962C8B-B14F-4D97-AF65-F5344CB8AC3E}">
        <p14:creationId xmlns:p14="http://schemas.microsoft.com/office/powerpoint/2010/main" val="20309949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C17705-0AE8-9149-938B-61B60B3324F0}"/>
              </a:ext>
            </a:extLst>
          </p:cNvPr>
          <p:cNvSpPr>
            <a:spLocks noGrp="1"/>
          </p:cNvSpPr>
          <p:nvPr>
            <p:ph type="title"/>
          </p:nvPr>
        </p:nvSpPr>
        <p:spPr/>
        <p:txBody>
          <a:bodyPr/>
          <a:lstStyle/>
          <a:p>
            <a:pPr algn="ctr"/>
            <a:r>
              <a:rPr lang="en-US" dirty="0">
                <a:latin typeface="Century Gothic" panose="020B0502020202020204" pitchFamily="34" charset="0"/>
              </a:rPr>
              <a:t>Questions to ask yourself for corrections</a:t>
            </a:r>
          </a:p>
        </p:txBody>
      </p:sp>
      <p:sp>
        <p:nvSpPr>
          <p:cNvPr id="5" name="Content Placeholder 4">
            <a:extLst>
              <a:ext uri="{FF2B5EF4-FFF2-40B4-BE49-F238E27FC236}">
                <a16:creationId xmlns:a16="http://schemas.microsoft.com/office/drawing/2014/main" id="{35F2C90F-1329-4143-92CD-DDD6A20D3925}"/>
              </a:ext>
            </a:extLst>
          </p:cNvPr>
          <p:cNvSpPr>
            <a:spLocks noGrp="1"/>
          </p:cNvSpPr>
          <p:nvPr>
            <p:ph sz="half" idx="1"/>
          </p:nvPr>
        </p:nvSpPr>
        <p:spPr>
          <a:xfrm>
            <a:off x="2282092" y="2429932"/>
            <a:ext cx="7541845" cy="3462867"/>
          </a:xfrm>
        </p:spPr>
        <p:txBody>
          <a:bodyPr>
            <a:normAutofit/>
          </a:bodyPr>
          <a:lstStyle/>
          <a:p>
            <a:r>
              <a:rPr lang="en-US" dirty="0">
                <a:latin typeface="Century Gothic" panose="020B0502020202020204" pitchFamily="34" charset="0"/>
              </a:rPr>
              <a:t>Why are we doing this correction?</a:t>
            </a:r>
          </a:p>
          <a:p>
            <a:pPr lvl="1"/>
            <a:r>
              <a:rPr lang="en-US" dirty="0">
                <a:latin typeface="Century Gothic" panose="020B0502020202020204" pitchFamily="34" charset="0"/>
              </a:rPr>
              <a:t>Should this be corrected via Voucher/Deposit Correction</a:t>
            </a:r>
          </a:p>
          <a:p>
            <a:pPr lvl="1"/>
            <a:r>
              <a:rPr lang="en-US" dirty="0">
                <a:latin typeface="Century Gothic" panose="020B0502020202020204" pitchFamily="34" charset="0"/>
              </a:rPr>
              <a:t>A voucher can only be corrected one time. After that it would have to be fixed by a journal.</a:t>
            </a:r>
          </a:p>
          <a:p>
            <a:r>
              <a:rPr lang="en-US" dirty="0">
                <a:latin typeface="Century Gothic" panose="020B0502020202020204" pitchFamily="34" charset="0"/>
              </a:rPr>
              <a:t>Where do these numbers come from?</a:t>
            </a:r>
          </a:p>
          <a:p>
            <a:r>
              <a:rPr lang="en-US" dirty="0">
                <a:latin typeface="Century Gothic" panose="020B0502020202020204" pitchFamily="34" charset="0"/>
              </a:rPr>
              <a:t>Who is approving this?</a:t>
            </a:r>
          </a:p>
          <a:p>
            <a:endParaRPr lang="en-US" dirty="0"/>
          </a:p>
        </p:txBody>
      </p:sp>
    </p:spTree>
    <p:extLst>
      <p:ext uri="{BB962C8B-B14F-4D97-AF65-F5344CB8AC3E}">
        <p14:creationId xmlns:p14="http://schemas.microsoft.com/office/powerpoint/2010/main" val="20247248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C17705-0AE8-9149-938B-61B60B3324F0}"/>
              </a:ext>
            </a:extLst>
          </p:cNvPr>
          <p:cNvSpPr>
            <a:spLocks noGrp="1"/>
          </p:cNvSpPr>
          <p:nvPr>
            <p:ph type="title"/>
          </p:nvPr>
        </p:nvSpPr>
        <p:spPr/>
        <p:txBody>
          <a:bodyPr/>
          <a:lstStyle/>
          <a:p>
            <a:pPr algn="ctr"/>
            <a:r>
              <a:rPr lang="en-US" dirty="0">
                <a:latin typeface="Century Gothic" panose="020B0502020202020204" pitchFamily="34" charset="0"/>
              </a:rPr>
              <a:t>Journal Corrections</a:t>
            </a:r>
          </a:p>
        </p:txBody>
      </p:sp>
      <p:sp>
        <p:nvSpPr>
          <p:cNvPr id="5" name="Content Placeholder 4">
            <a:extLst>
              <a:ext uri="{FF2B5EF4-FFF2-40B4-BE49-F238E27FC236}">
                <a16:creationId xmlns:a16="http://schemas.microsoft.com/office/drawing/2014/main" id="{35F2C90F-1329-4143-92CD-DDD6A20D3925}"/>
              </a:ext>
            </a:extLst>
          </p:cNvPr>
          <p:cNvSpPr>
            <a:spLocks noGrp="1"/>
          </p:cNvSpPr>
          <p:nvPr>
            <p:ph sz="half" idx="1"/>
          </p:nvPr>
        </p:nvSpPr>
        <p:spPr>
          <a:xfrm>
            <a:off x="584200" y="1845290"/>
            <a:ext cx="10498667" cy="1293326"/>
          </a:xfrm>
        </p:spPr>
        <p:txBody>
          <a:bodyPr>
            <a:normAutofit fontScale="85000" lnSpcReduction="20000"/>
          </a:bodyPr>
          <a:lstStyle/>
          <a:p>
            <a:r>
              <a:rPr lang="en-US" sz="3000" dirty="0">
                <a:latin typeface="Century Gothic" panose="020B0502020202020204" pitchFamily="34" charset="0"/>
              </a:rPr>
              <a:t>When submitting journals to </a:t>
            </a:r>
            <a:r>
              <a:rPr lang="en-US" sz="3000" dirty="0">
                <a:latin typeface="Century Gothic" panose="020B0502020202020204" pitchFamily="34" charset="0"/>
                <a:hlinkClick r:id="rId2"/>
              </a:rPr>
              <a:t>journal_request@uttyler.edu</a:t>
            </a:r>
            <a:r>
              <a:rPr lang="en-US" sz="3000" dirty="0">
                <a:latin typeface="Century Gothic" panose="020B0502020202020204" pitchFamily="34" charset="0"/>
              </a:rPr>
              <a:t>, all journals must have proper approvals and supporting documentation.</a:t>
            </a:r>
          </a:p>
          <a:p>
            <a:pPr lvl="1"/>
            <a:r>
              <a:rPr lang="en-US" sz="3000" dirty="0">
                <a:latin typeface="Century Gothic" panose="020B0502020202020204" pitchFamily="34" charset="0"/>
              </a:rPr>
              <a:t>Example of </a:t>
            </a:r>
            <a:r>
              <a:rPr lang="en-US" sz="3000" dirty="0" err="1">
                <a:latin typeface="Century Gothic" panose="020B0502020202020204" pitchFamily="34" charset="0"/>
              </a:rPr>
              <a:t>insufficent</a:t>
            </a:r>
            <a:r>
              <a:rPr lang="en-US" sz="3000" dirty="0">
                <a:latin typeface="Century Gothic" panose="020B0502020202020204" pitchFamily="34" charset="0"/>
              </a:rPr>
              <a:t> request:</a:t>
            </a:r>
          </a:p>
          <a:p>
            <a:endParaRPr lang="en-US" dirty="0"/>
          </a:p>
        </p:txBody>
      </p:sp>
      <p:pic>
        <p:nvPicPr>
          <p:cNvPr id="2" name="Picture 1"/>
          <p:cNvPicPr>
            <a:picLocks noChangeAspect="1"/>
          </p:cNvPicPr>
          <p:nvPr/>
        </p:nvPicPr>
        <p:blipFill>
          <a:blip r:embed="rId3"/>
          <a:stretch>
            <a:fillRect/>
          </a:stretch>
        </p:blipFill>
        <p:spPr>
          <a:xfrm>
            <a:off x="757882" y="3273553"/>
            <a:ext cx="9803026" cy="3404031"/>
          </a:xfrm>
          <a:prstGeom prst="rect">
            <a:avLst/>
          </a:prstGeom>
        </p:spPr>
      </p:pic>
    </p:spTree>
    <p:extLst>
      <p:ext uri="{BB962C8B-B14F-4D97-AF65-F5344CB8AC3E}">
        <p14:creationId xmlns:p14="http://schemas.microsoft.com/office/powerpoint/2010/main" val="12112388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C17705-0AE8-9149-938B-61B60B3324F0}"/>
              </a:ext>
            </a:extLst>
          </p:cNvPr>
          <p:cNvSpPr>
            <a:spLocks noGrp="1"/>
          </p:cNvSpPr>
          <p:nvPr>
            <p:ph type="title"/>
          </p:nvPr>
        </p:nvSpPr>
        <p:spPr/>
        <p:txBody>
          <a:bodyPr/>
          <a:lstStyle/>
          <a:p>
            <a:pPr algn="ctr"/>
            <a:r>
              <a:rPr lang="en-US" dirty="0">
                <a:latin typeface="Century Gothic" panose="020B0502020202020204" pitchFamily="34" charset="0"/>
              </a:rPr>
              <a:t>Items to Remember</a:t>
            </a:r>
          </a:p>
        </p:txBody>
      </p:sp>
      <p:sp>
        <p:nvSpPr>
          <p:cNvPr id="5" name="Content Placeholder 4">
            <a:extLst>
              <a:ext uri="{FF2B5EF4-FFF2-40B4-BE49-F238E27FC236}">
                <a16:creationId xmlns:a16="http://schemas.microsoft.com/office/drawing/2014/main" id="{35F2C90F-1329-4143-92CD-DDD6A20D3925}"/>
              </a:ext>
            </a:extLst>
          </p:cNvPr>
          <p:cNvSpPr>
            <a:spLocks noGrp="1"/>
          </p:cNvSpPr>
          <p:nvPr>
            <p:ph sz="half" idx="1"/>
          </p:nvPr>
        </p:nvSpPr>
        <p:spPr>
          <a:xfrm>
            <a:off x="493584" y="1367495"/>
            <a:ext cx="10767540" cy="1828785"/>
          </a:xfrm>
        </p:spPr>
        <p:txBody>
          <a:bodyPr>
            <a:normAutofit fontScale="25000" lnSpcReduction="20000"/>
          </a:bodyPr>
          <a:lstStyle/>
          <a:p>
            <a:r>
              <a:rPr lang="en-US" sz="7200" dirty="0">
                <a:latin typeface="Century Gothic" panose="020B0502020202020204" pitchFamily="34" charset="0"/>
              </a:rPr>
              <a:t>Submitted to individual, not </a:t>
            </a:r>
            <a:r>
              <a:rPr lang="en-US" sz="7200" dirty="0">
                <a:latin typeface="Century Gothic" panose="020B0502020202020204" pitchFamily="34" charset="0"/>
                <a:hlinkClick r:id="rId2"/>
              </a:rPr>
              <a:t>journal_request@uttyler.edu</a:t>
            </a:r>
            <a:endParaRPr lang="en-US" sz="7200" dirty="0">
              <a:latin typeface="Century Gothic" panose="020B0502020202020204" pitchFamily="34" charset="0"/>
            </a:endParaRPr>
          </a:p>
          <a:p>
            <a:r>
              <a:rPr lang="en-US" sz="7200" dirty="0">
                <a:latin typeface="Century Gothic" panose="020B0502020202020204" pitchFamily="34" charset="0"/>
              </a:rPr>
              <a:t>Insufficient journal description</a:t>
            </a:r>
          </a:p>
          <a:p>
            <a:r>
              <a:rPr lang="en-US" sz="7200" dirty="0">
                <a:latin typeface="Century Gothic" panose="020B0502020202020204" pitchFamily="34" charset="0"/>
              </a:rPr>
              <a:t>Insufficient line description</a:t>
            </a:r>
          </a:p>
          <a:p>
            <a:r>
              <a:rPr lang="en-US" sz="7200" dirty="0">
                <a:latin typeface="Century Gothic" panose="020B0502020202020204" pitchFamily="34" charset="0"/>
              </a:rPr>
              <a:t>No explanation as to why it’s being done</a:t>
            </a:r>
          </a:p>
          <a:p>
            <a:r>
              <a:rPr lang="en-US" sz="7200" dirty="0">
                <a:latin typeface="Century Gothic" panose="020B0502020202020204" pitchFamily="34" charset="0"/>
              </a:rPr>
              <a:t>No approval (BA)</a:t>
            </a:r>
          </a:p>
          <a:p>
            <a:r>
              <a:rPr lang="en-US" sz="7200" dirty="0">
                <a:latin typeface="Century Gothic" panose="020B0502020202020204" pitchFamily="34" charset="0"/>
              </a:rPr>
              <a:t>No Supporting documentation</a:t>
            </a:r>
          </a:p>
          <a:p>
            <a:endParaRPr lang="en-US" dirty="0"/>
          </a:p>
        </p:txBody>
      </p:sp>
      <p:pic>
        <p:nvPicPr>
          <p:cNvPr id="2" name="Picture 1"/>
          <p:cNvPicPr>
            <a:picLocks noChangeAspect="1"/>
          </p:cNvPicPr>
          <p:nvPr/>
        </p:nvPicPr>
        <p:blipFill>
          <a:blip r:embed="rId3"/>
          <a:stretch>
            <a:fillRect/>
          </a:stretch>
        </p:blipFill>
        <p:spPr>
          <a:xfrm>
            <a:off x="757882" y="3273553"/>
            <a:ext cx="9803026" cy="3404031"/>
          </a:xfrm>
          <a:prstGeom prst="rect">
            <a:avLst/>
          </a:prstGeom>
        </p:spPr>
      </p:pic>
    </p:spTree>
    <p:extLst>
      <p:ext uri="{BB962C8B-B14F-4D97-AF65-F5344CB8AC3E}">
        <p14:creationId xmlns:p14="http://schemas.microsoft.com/office/powerpoint/2010/main" val="18281168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C17705-0AE8-9149-938B-61B60B3324F0}"/>
              </a:ext>
            </a:extLst>
          </p:cNvPr>
          <p:cNvSpPr>
            <a:spLocks noGrp="1"/>
          </p:cNvSpPr>
          <p:nvPr>
            <p:ph type="title"/>
          </p:nvPr>
        </p:nvSpPr>
        <p:spPr/>
        <p:txBody>
          <a:bodyPr/>
          <a:lstStyle/>
          <a:p>
            <a:pPr algn="ctr"/>
            <a:r>
              <a:rPr lang="en-US" dirty="0">
                <a:latin typeface="Century Gothic" panose="020B0502020202020204" pitchFamily="34" charset="0"/>
              </a:rPr>
              <a:t>Reconciliation Completion</a:t>
            </a:r>
          </a:p>
        </p:txBody>
      </p:sp>
      <p:sp>
        <p:nvSpPr>
          <p:cNvPr id="5" name="Content Placeholder 4">
            <a:extLst>
              <a:ext uri="{FF2B5EF4-FFF2-40B4-BE49-F238E27FC236}">
                <a16:creationId xmlns:a16="http://schemas.microsoft.com/office/drawing/2014/main" id="{35F2C90F-1329-4143-92CD-DDD6A20D3925}"/>
              </a:ext>
            </a:extLst>
          </p:cNvPr>
          <p:cNvSpPr>
            <a:spLocks noGrp="1"/>
          </p:cNvSpPr>
          <p:nvPr>
            <p:ph sz="half" idx="1"/>
          </p:nvPr>
        </p:nvSpPr>
        <p:spPr/>
        <p:txBody>
          <a:bodyPr>
            <a:normAutofit fontScale="92500" lnSpcReduction="10000"/>
          </a:bodyPr>
          <a:lstStyle/>
          <a:p>
            <a:r>
              <a:rPr lang="en-US" dirty="0">
                <a:latin typeface="Century Gothic" panose="020B0502020202020204" pitchFamily="34" charset="0"/>
              </a:rPr>
              <a:t>Upon reconciliation completion SAHARA will generate a “no reply” email to the BA for approval. The header of the email is shown below.</a:t>
            </a:r>
          </a:p>
          <a:p>
            <a:endParaRPr lang="en-US" dirty="0">
              <a:latin typeface="Century Gothic" panose="020B0502020202020204" pitchFamily="34" charset="0"/>
            </a:endParaRPr>
          </a:p>
          <a:p>
            <a:r>
              <a:rPr lang="en-US" dirty="0">
                <a:latin typeface="Century Gothic" panose="020B0502020202020204" pitchFamily="34" charset="0"/>
              </a:rPr>
              <a:t>This does not go through the workflow notification process so BA’s will NOT receive an alert on their homepage.</a:t>
            </a:r>
          </a:p>
          <a:p>
            <a:endParaRPr lang="en-US" dirty="0">
              <a:latin typeface="Century Gothic" panose="020B0502020202020204" pitchFamily="34" charset="0"/>
            </a:endParaRPr>
          </a:p>
          <a:p>
            <a:endParaRPr lang="en-US" dirty="0">
              <a:latin typeface="Century Gothic" panose="020B0502020202020204" pitchFamily="34" charset="0"/>
            </a:endParaRPr>
          </a:p>
          <a:p>
            <a:r>
              <a:rPr lang="en-US" dirty="0">
                <a:latin typeface="Century Gothic" panose="020B0502020202020204" pitchFamily="34" charset="0"/>
              </a:rPr>
              <a:t>They can either click the embedded link in the email or go through SAHARA itself to approve the reconciliation.</a:t>
            </a:r>
          </a:p>
        </p:txBody>
      </p:sp>
      <p:pic>
        <p:nvPicPr>
          <p:cNvPr id="2" name="Picture 1">
            <a:extLst>
              <a:ext uri="{FF2B5EF4-FFF2-40B4-BE49-F238E27FC236}">
                <a16:creationId xmlns:a16="http://schemas.microsoft.com/office/drawing/2014/main" id="{3514FF6E-7317-4D9F-A836-CAA2E9B23C14}"/>
              </a:ext>
            </a:extLst>
          </p:cNvPr>
          <p:cNvPicPr>
            <a:picLocks noChangeAspect="1"/>
          </p:cNvPicPr>
          <p:nvPr/>
        </p:nvPicPr>
        <p:blipFill>
          <a:blip r:embed="rId2"/>
          <a:stretch>
            <a:fillRect/>
          </a:stretch>
        </p:blipFill>
        <p:spPr>
          <a:xfrm>
            <a:off x="3352801" y="2605345"/>
            <a:ext cx="4086224" cy="664263"/>
          </a:xfrm>
          <a:prstGeom prst="rect">
            <a:avLst/>
          </a:prstGeom>
        </p:spPr>
      </p:pic>
      <p:pic>
        <p:nvPicPr>
          <p:cNvPr id="3" name="Picture 2">
            <a:extLst>
              <a:ext uri="{FF2B5EF4-FFF2-40B4-BE49-F238E27FC236}">
                <a16:creationId xmlns:a16="http://schemas.microsoft.com/office/drawing/2014/main" id="{A552A841-C0DF-4272-9126-913E3E8DA4FA}"/>
              </a:ext>
            </a:extLst>
          </p:cNvPr>
          <p:cNvPicPr>
            <a:picLocks noChangeAspect="1"/>
          </p:cNvPicPr>
          <p:nvPr/>
        </p:nvPicPr>
        <p:blipFill>
          <a:blip r:embed="rId3"/>
          <a:stretch>
            <a:fillRect/>
          </a:stretch>
        </p:blipFill>
        <p:spPr>
          <a:xfrm>
            <a:off x="3352801" y="4226384"/>
            <a:ext cx="2952750" cy="709639"/>
          </a:xfrm>
          <a:prstGeom prst="rect">
            <a:avLst/>
          </a:prstGeom>
        </p:spPr>
      </p:pic>
    </p:spTree>
    <p:extLst>
      <p:ext uri="{BB962C8B-B14F-4D97-AF65-F5344CB8AC3E}">
        <p14:creationId xmlns:p14="http://schemas.microsoft.com/office/powerpoint/2010/main" val="4816045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C17705-0AE8-9149-938B-61B60B3324F0}"/>
              </a:ext>
            </a:extLst>
          </p:cNvPr>
          <p:cNvSpPr>
            <a:spLocks noGrp="1"/>
          </p:cNvSpPr>
          <p:nvPr>
            <p:ph type="title"/>
          </p:nvPr>
        </p:nvSpPr>
        <p:spPr/>
        <p:txBody>
          <a:bodyPr/>
          <a:lstStyle/>
          <a:p>
            <a:pPr algn="ctr"/>
            <a:r>
              <a:rPr lang="en-US" dirty="0">
                <a:latin typeface="Century Gothic" panose="020B0502020202020204" pitchFamily="34" charset="0"/>
              </a:rPr>
              <a:t>Purpose of Reconciliations</a:t>
            </a:r>
          </a:p>
        </p:txBody>
      </p:sp>
      <p:sp>
        <p:nvSpPr>
          <p:cNvPr id="5" name="Content Placeholder 4">
            <a:extLst>
              <a:ext uri="{FF2B5EF4-FFF2-40B4-BE49-F238E27FC236}">
                <a16:creationId xmlns:a16="http://schemas.microsoft.com/office/drawing/2014/main" id="{35F2C90F-1329-4143-92CD-DDD6A20D3925}"/>
              </a:ext>
            </a:extLst>
          </p:cNvPr>
          <p:cNvSpPr>
            <a:spLocks noGrp="1"/>
          </p:cNvSpPr>
          <p:nvPr>
            <p:ph sz="half" idx="1"/>
          </p:nvPr>
        </p:nvSpPr>
        <p:spPr/>
        <p:txBody>
          <a:bodyPr>
            <a:normAutofit/>
          </a:bodyPr>
          <a:lstStyle/>
          <a:p>
            <a:r>
              <a:rPr lang="en-US" sz="3600" dirty="0">
                <a:latin typeface="Century Gothic" panose="020B0502020202020204" pitchFamily="34" charset="0"/>
              </a:rPr>
              <a:t>As a reminder, failure to timely complete and approve account reconciliations for both projects and cost centers could allow incorrect or fraudulent transactions to be undetected.  The integrity of the financial information used for management decision making and assurance of fiscal stewardship depend on the successful execution of the monthly reconciliation process. </a:t>
            </a:r>
          </a:p>
          <a:p>
            <a:endParaRPr lang="en-US" dirty="0"/>
          </a:p>
          <a:p>
            <a:endParaRPr lang="en-US" dirty="0"/>
          </a:p>
        </p:txBody>
      </p:sp>
      <p:pic>
        <p:nvPicPr>
          <p:cNvPr id="6" name="Picture 2" descr="C:\Users\kchudej\AppData\Local\Microsoft\Windows\Temporary Internet Files\Content.IE5\J7AQJ3CZ\mcol-magnifying-glass[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9617" y="276839"/>
            <a:ext cx="1705883" cy="13497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44030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C17705-0AE8-9149-938B-61B60B3324F0}"/>
              </a:ext>
            </a:extLst>
          </p:cNvPr>
          <p:cNvSpPr>
            <a:spLocks noGrp="1"/>
          </p:cNvSpPr>
          <p:nvPr>
            <p:ph type="title"/>
          </p:nvPr>
        </p:nvSpPr>
        <p:spPr/>
        <p:txBody>
          <a:bodyPr/>
          <a:lstStyle/>
          <a:p>
            <a:pPr algn="ctr"/>
            <a:r>
              <a:rPr lang="en-US" dirty="0">
                <a:latin typeface="Century Gothic" panose="020B0502020202020204" pitchFamily="34" charset="0"/>
              </a:rPr>
              <a:t>Reconciliation Monitoring</a:t>
            </a:r>
          </a:p>
        </p:txBody>
      </p:sp>
      <p:sp>
        <p:nvSpPr>
          <p:cNvPr id="5" name="Content Placeholder 4">
            <a:extLst>
              <a:ext uri="{FF2B5EF4-FFF2-40B4-BE49-F238E27FC236}">
                <a16:creationId xmlns:a16="http://schemas.microsoft.com/office/drawing/2014/main" id="{35F2C90F-1329-4143-92CD-DDD6A20D3925}"/>
              </a:ext>
            </a:extLst>
          </p:cNvPr>
          <p:cNvSpPr>
            <a:spLocks noGrp="1"/>
          </p:cNvSpPr>
          <p:nvPr>
            <p:ph sz="half" idx="1"/>
          </p:nvPr>
        </p:nvSpPr>
        <p:spPr/>
        <p:txBody>
          <a:bodyPr>
            <a:normAutofit lnSpcReduction="10000"/>
          </a:bodyPr>
          <a:lstStyle/>
          <a:p>
            <a:r>
              <a:rPr lang="en-US" dirty="0"/>
              <a:t>Per Audit requirements, Accounting &amp; Financial Reporting monitors that completion of the reconciliations to verify they are being done on a timely basis.</a:t>
            </a:r>
          </a:p>
          <a:p>
            <a:r>
              <a:rPr lang="en-US" dirty="0"/>
              <a:t>After the due date, a status report is run from SAHARA, which shows all areas that are not fully completed.</a:t>
            </a:r>
          </a:p>
          <a:p>
            <a:r>
              <a:rPr lang="en-US" dirty="0"/>
              <a:t>Based on this status report, those departments will receive an email reminding them to please have that area fully completed within 5 business days.</a:t>
            </a:r>
          </a:p>
          <a:p>
            <a:r>
              <a:rPr lang="en-US" dirty="0"/>
              <a:t>A second reminder will be sent after this time frame if the department is still showing incomplete on the status report.</a:t>
            </a:r>
          </a:p>
        </p:txBody>
      </p:sp>
    </p:spTree>
    <p:extLst>
      <p:ext uri="{BB962C8B-B14F-4D97-AF65-F5344CB8AC3E}">
        <p14:creationId xmlns:p14="http://schemas.microsoft.com/office/powerpoint/2010/main" val="27947506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C17705-0AE8-9149-938B-61B60B3324F0}"/>
              </a:ext>
            </a:extLst>
          </p:cNvPr>
          <p:cNvSpPr>
            <a:spLocks noGrp="1"/>
          </p:cNvSpPr>
          <p:nvPr>
            <p:ph type="title"/>
          </p:nvPr>
        </p:nvSpPr>
        <p:spPr/>
        <p:txBody>
          <a:bodyPr/>
          <a:lstStyle/>
          <a:p>
            <a:pPr algn="ctr"/>
            <a:r>
              <a:rPr lang="en-US" dirty="0">
                <a:latin typeface="Century Gothic" panose="020B0502020202020204" pitchFamily="34" charset="0"/>
              </a:rPr>
              <a:t>Helpful Queries</a:t>
            </a:r>
          </a:p>
        </p:txBody>
      </p:sp>
      <p:sp>
        <p:nvSpPr>
          <p:cNvPr id="5" name="Content Placeholder 4">
            <a:extLst>
              <a:ext uri="{FF2B5EF4-FFF2-40B4-BE49-F238E27FC236}">
                <a16:creationId xmlns:a16="http://schemas.microsoft.com/office/drawing/2014/main" id="{35F2C90F-1329-4143-92CD-DDD6A20D3925}"/>
              </a:ext>
            </a:extLst>
          </p:cNvPr>
          <p:cNvSpPr>
            <a:spLocks noGrp="1"/>
          </p:cNvSpPr>
          <p:nvPr>
            <p:ph sz="half" idx="1"/>
          </p:nvPr>
        </p:nvSpPr>
        <p:spPr/>
        <p:txBody>
          <a:bodyPr>
            <a:normAutofit lnSpcReduction="10000"/>
          </a:bodyPr>
          <a:lstStyle/>
          <a:p>
            <a:r>
              <a:rPr lang="en-US" dirty="0">
                <a:latin typeface="Century Gothic" panose="020B0502020202020204" pitchFamily="34" charset="0"/>
              </a:rPr>
              <a:t>UTT_GL_DEPT_CC_LIST</a:t>
            </a:r>
          </a:p>
          <a:p>
            <a:pPr lvl="1"/>
            <a:r>
              <a:rPr lang="en-US" sz="2800" dirty="0">
                <a:latin typeface="Century Gothic" panose="020B0502020202020204" pitchFamily="34" charset="0"/>
              </a:rPr>
              <a:t>List of all departments with Cost Centers and Projects by Budget Authority for UTTYL</a:t>
            </a:r>
          </a:p>
          <a:p>
            <a:r>
              <a:rPr lang="en-US" dirty="0">
                <a:latin typeface="Century Gothic" panose="020B0502020202020204" pitchFamily="34" charset="0"/>
              </a:rPr>
              <a:t>UTT_GL_TRANSACTIONS</a:t>
            </a:r>
          </a:p>
          <a:p>
            <a:pPr lvl="1"/>
            <a:r>
              <a:rPr lang="en-US" sz="2800" dirty="0">
                <a:latin typeface="Century Gothic" panose="020B0502020202020204" pitchFamily="34" charset="0"/>
              </a:rPr>
              <a:t>List of all transactions in a Department or Cost Center</a:t>
            </a:r>
          </a:p>
          <a:p>
            <a:r>
              <a:rPr lang="en-US" dirty="0">
                <a:latin typeface="Century Gothic" panose="020B0502020202020204" pitchFamily="34" charset="0"/>
              </a:rPr>
              <a:t>UTT_PO_PROCARD_DPT_TRANS_DTL</a:t>
            </a:r>
          </a:p>
          <a:p>
            <a:pPr lvl="1"/>
            <a:r>
              <a:rPr lang="en-US" sz="2800" dirty="0">
                <a:latin typeface="Century Gothic" panose="020B0502020202020204" pitchFamily="34" charset="0"/>
              </a:rPr>
              <a:t>UT Tyler </a:t>
            </a:r>
            <a:r>
              <a:rPr lang="en-US" sz="2800" dirty="0" err="1">
                <a:latin typeface="Century Gothic" panose="020B0502020202020204" pitchFamily="34" charset="0"/>
              </a:rPr>
              <a:t>Procard</a:t>
            </a:r>
            <a:r>
              <a:rPr lang="en-US" sz="2800" dirty="0">
                <a:latin typeface="Century Gothic" panose="020B0502020202020204" pitchFamily="34" charset="0"/>
              </a:rPr>
              <a:t> Departmental Transaction Detail</a:t>
            </a:r>
          </a:p>
          <a:p>
            <a:r>
              <a:rPr lang="en-US" dirty="0">
                <a:latin typeface="Century Gothic" panose="020B0502020202020204" pitchFamily="34" charset="0"/>
              </a:rPr>
              <a:t>UTZ_GL_ACCTLIST</a:t>
            </a:r>
          </a:p>
          <a:p>
            <a:pPr lvl="1"/>
            <a:r>
              <a:rPr lang="en-US" sz="2800" dirty="0">
                <a:latin typeface="Century Gothic" panose="020B0502020202020204" pitchFamily="34" charset="0"/>
              </a:rPr>
              <a:t>Active Accounts with Descriptions</a:t>
            </a:r>
          </a:p>
          <a:p>
            <a:endParaRPr lang="en-US" dirty="0"/>
          </a:p>
        </p:txBody>
      </p:sp>
    </p:spTree>
    <p:extLst>
      <p:ext uri="{BB962C8B-B14F-4D97-AF65-F5344CB8AC3E}">
        <p14:creationId xmlns:p14="http://schemas.microsoft.com/office/powerpoint/2010/main" val="25955514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9AA8A-CC21-AA45-9566-73D1A8470098}"/>
              </a:ext>
            </a:extLst>
          </p:cNvPr>
          <p:cNvSpPr>
            <a:spLocks noGrp="1"/>
          </p:cNvSpPr>
          <p:nvPr>
            <p:ph type="ctrTitle"/>
          </p:nvPr>
        </p:nvSpPr>
        <p:spPr/>
        <p:txBody>
          <a:bodyPr>
            <a:normAutofit/>
          </a:bodyPr>
          <a:lstStyle/>
          <a:p>
            <a:r>
              <a:rPr lang="en-US" sz="6000" dirty="0">
                <a:latin typeface="Century Gothic" panose="020B0502020202020204" pitchFamily="34" charset="0"/>
              </a:rPr>
              <a:t>Definitions</a:t>
            </a:r>
          </a:p>
        </p:txBody>
      </p:sp>
      <p:sp>
        <p:nvSpPr>
          <p:cNvPr id="3" name="Subtitle 2">
            <a:extLst>
              <a:ext uri="{FF2B5EF4-FFF2-40B4-BE49-F238E27FC236}">
                <a16:creationId xmlns:a16="http://schemas.microsoft.com/office/drawing/2014/main" id="{FA6022AF-326A-CD49-ABD6-C07CABD26880}"/>
              </a:ext>
            </a:extLst>
          </p:cNvPr>
          <p:cNvSpPr>
            <a:spLocks noGrp="1"/>
          </p:cNvSpPr>
          <p:nvPr>
            <p:ph type="subTitle" idx="1"/>
          </p:nvPr>
        </p:nvSpPr>
        <p:spPr/>
        <p:txBody>
          <a:bodyPr>
            <a:normAutofit/>
          </a:bodyPr>
          <a:lstStyle/>
          <a:p>
            <a:endParaRPr lang="en-US" dirty="0"/>
          </a:p>
        </p:txBody>
      </p:sp>
    </p:spTree>
    <p:extLst>
      <p:ext uri="{BB962C8B-B14F-4D97-AF65-F5344CB8AC3E}">
        <p14:creationId xmlns:p14="http://schemas.microsoft.com/office/powerpoint/2010/main" val="1120368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C17705-0AE8-9149-938B-61B60B3324F0}"/>
              </a:ext>
            </a:extLst>
          </p:cNvPr>
          <p:cNvSpPr>
            <a:spLocks noGrp="1"/>
          </p:cNvSpPr>
          <p:nvPr>
            <p:ph type="title"/>
          </p:nvPr>
        </p:nvSpPr>
        <p:spPr/>
        <p:txBody>
          <a:bodyPr/>
          <a:lstStyle/>
          <a:p>
            <a:pPr algn="ctr"/>
            <a:r>
              <a:rPr lang="en-US" dirty="0">
                <a:latin typeface="Century Gothic" panose="020B0502020202020204" pitchFamily="34" charset="0"/>
              </a:rPr>
              <a:t>Accounting and Financial Reporting Staff</a:t>
            </a:r>
          </a:p>
        </p:txBody>
      </p:sp>
      <p:sp>
        <p:nvSpPr>
          <p:cNvPr id="5" name="Content Placeholder 4">
            <a:extLst>
              <a:ext uri="{FF2B5EF4-FFF2-40B4-BE49-F238E27FC236}">
                <a16:creationId xmlns:a16="http://schemas.microsoft.com/office/drawing/2014/main" id="{35F2C90F-1329-4143-92CD-DDD6A20D3925}"/>
              </a:ext>
            </a:extLst>
          </p:cNvPr>
          <p:cNvSpPr>
            <a:spLocks noGrp="1"/>
          </p:cNvSpPr>
          <p:nvPr>
            <p:ph sz="half" idx="1"/>
          </p:nvPr>
        </p:nvSpPr>
        <p:spPr/>
        <p:txBody>
          <a:bodyPr/>
          <a:lstStyle/>
          <a:p>
            <a:r>
              <a:rPr lang="en-US" b="1" dirty="0">
                <a:latin typeface="Century Gothic" panose="020B0502020202020204" pitchFamily="34" charset="0"/>
              </a:rPr>
              <a:t>Brenda Golemon</a:t>
            </a:r>
            <a:r>
              <a:rPr lang="en-US" dirty="0">
                <a:latin typeface="Century Gothic" panose="020B0502020202020204" pitchFamily="34" charset="0"/>
              </a:rPr>
              <a:t>, Financial Accountant</a:t>
            </a:r>
          </a:p>
          <a:p>
            <a:r>
              <a:rPr lang="en-US" dirty="0">
                <a:latin typeface="Century Gothic" panose="020B0502020202020204" pitchFamily="34" charset="0"/>
                <a:hlinkClick r:id="rId2"/>
              </a:rPr>
              <a:t>bgolemon@uttyler.edu</a:t>
            </a:r>
            <a:r>
              <a:rPr lang="en-US" dirty="0">
                <a:latin typeface="Century Gothic" panose="020B0502020202020204" pitchFamily="34" charset="0"/>
              </a:rPr>
              <a:t>                    </a:t>
            </a:r>
          </a:p>
          <a:p>
            <a:pPr lvl="1"/>
            <a:r>
              <a:rPr lang="en-US" sz="2800" dirty="0">
                <a:latin typeface="Century Gothic" panose="020B0502020202020204" pitchFamily="34" charset="0"/>
              </a:rPr>
              <a:t>Areas of expertise:</a:t>
            </a:r>
          </a:p>
          <a:p>
            <a:pPr lvl="2"/>
            <a:r>
              <a:rPr lang="en-US" sz="2800" dirty="0">
                <a:latin typeface="Century Gothic" panose="020B0502020202020204" pitchFamily="34" charset="0"/>
              </a:rPr>
              <a:t>Capital Projects</a:t>
            </a:r>
          </a:p>
          <a:p>
            <a:pPr lvl="2"/>
            <a:r>
              <a:rPr lang="en-US" sz="2800" dirty="0">
                <a:latin typeface="Century Gothic" panose="020B0502020202020204" pitchFamily="34" charset="0"/>
              </a:rPr>
              <a:t>SAHARA Reconciliation Monitoring</a:t>
            </a:r>
          </a:p>
          <a:p>
            <a:pPr lvl="2"/>
            <a:r>
              <a:rPr lang="en-US" sz="2800" dirty="0">
                <a:latin typeface="Century Gothic" panose="020B0502020202020204" pitchFamily="34" charset="0"/>
              </a:rPr>
              <a:t>Ad Hoc Reports</a:t>
            </a:r>
          </a:p>
          <a:p>
            <a:endParaRPr lang="en-US" dirty="0">
              <a:latin typeface="Century Gothic" panose="020B0502020202020204" pitchFamily="34" charset="0"/>
            </a:endParaRPr>
          </a:p>
          <a:p>
            <a:endParaRPr lang="en-US" dirty="0"/>
          </a:p>
        </p:txBody>
      </p:sp>
    </p:spTree>
    <p:extLst>
      <p:ext uri="{BB962C8B-B14F-4D97-AF65-F5344CB8AC3E}">
        <p14:creationId xmlns:p14="http://schemas.microsoft.com/office/powerpoint/2010/main" val="7967775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C17705-0AE8-9149-938B-61B60B3324F0}"/>
              </a:ext>
            </a:extLst>
          </p:cNvPr>
          <p:cNvSpPr>
            <a:spLocks noGrp="1"/>
          </p:cNvSpPr>
          <p:nvPr>
            <p:ph type="title"/>
          </p:nvPr>
        </p:nvSpPr>
        <p:spPr/>
        <p:txBody>
          <a:bodyPr/>
          <a:lstStyle/>
          <a:p>
            <a:pPr algn="ctr"/>
            <a:r>
              <a:rPr lang="en-US" dirty="0">
                <a:latin typeface="Century Gothic" panose="020B0502020202020204" pitchFamily="34" charset="0"/>
              </a:rPr>
              <a:t>Fund vs Function</a:t>
            </a:r>
          </a:p>
        </p:txBody>
      </p:sp>
      <p:sp>
        <p:nvSpPr>
          <p:cNvPr id="5" name="Content Placeholder 4">
            <a:extLst>
              <a:ext uri="{FF2B5EF4-FFF2-40B4-BE49-F238E27FC236}">
                <a16:creationId xmlns:a16="http://schemas.microsoft.com/office/drawing/2014/main" id="{35F2C90F-1329-4143-92CD-DDD6A20D3925}"/>
              </a:ext>
            </a:extLst>
          </p:cNvPr>
          <p:cNvSpPr>
            <a:spLocks noGrp="1"/>
          </p:cNvSpPr>
          <p:nvPr>
            <p:ph sz="half" idx="1"/>
          </p:nvPr>
        </p:nvSpPr>
        <p:spPr>
          <a:xfrm>
            <a:off x="584200" y="1845290"/>
            <a:ext cx="8825523" cy="4047510"/>
          </a:xfrm>
        </p:spPr>
        <p:txBody>
          <a:bodyPr>
            <a:normAutofit/>
          </a:bodyPr>
          <a:lstStyle/>
          <a:p>
            <a:r>
              <a:rPr lang="en-US" dirty="0">
                <a:latin typeface="Century Gothic" panose="020B0502020202020204" pitchFamily="34" charset="0"/>
              </a:rPr>
              <a:t>What is a Fund code?</a:t>
            </a:r>
          </a:p>
          <a:p>
            <a:pPr lvl="1"/>
            <a:r>
              <a:rPr lang="en-US" sz="2800" dirty="0">
                <a:latin typeface="Century Gothic" panose="020B0502020202020204" pitchFamily="34" charset="0"/>
              </a:rPr>
              <a:t>The Fund Code determines the type of monies being accounted for</a:t>
            </a:r>
          </a:p>
          <a:p>
            <a:r>
              <a:rPr lang="en-US" dirty="0">
                <a:latin typeface="Century Gothic" panose="020B0502020202020204" pitchFamily="34" charset="0"/>
              </a:rPr>
              <a:t>What is a Function code?</a:t>
            </a:r>
          </a:p>
          <a:p>
            <a:pPr lvl="1"/>
            <a:r>
              <a:rPr lang="en-US" sz="2800" dirty="0">
                <a:latin typeface="Century Gothic" panose="020B0502020202020204" pitchFamily="34" charset="0"/>
              </a:rPr>
              <a:t>The Function code tells the purpose the monies are being used for</a:t>
            </a:r>
          </a:p>
          <a:p>
            <a:endParaRPr lang="en-US" dirty="0"/>
          </a:p>
        </p:txBody>
      </p:sp>
    </p:spTree>
    <p:extLst>
      <p:ext uri="{BB962C8B-B14F-4D97-AF65-F5344CB8AC3E}">
        <p14:creationId xmlns:p14="http://schemas.microsoft.com/office/powerpoint/2010/main" val="18668083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C17705-0AE8-9149-938B-61B60B3324F0}"/>
              </a:ext>
            </a:extLst>
          </p:cNvPr>
          <p:cNvSpPr>
            <a:spLocks noGrp="1"/>
          </p:cNvSpPr>
          <p:nvPr>
            <p:ph type="title"/>
          </p:nvPr>
        </p:nvSpPr>
        <p:spPr/>
        <p:txBody>
          <a:bodyPr/>
          <a:lstStyle/>
          <a:p>
            <a:pPr algn="ctr"/>
            <a:r>
              <a:rPr lang="en-US" dirty="0">
                <a:latin typeface="Century Gothic" panose="020B0502020202020204" pitchFamily="34" charset="0"/>
              </a:rPr>
              <a:t>Fund Codes</a:t>
            </a:r>
          </a:p>
        </p:txBody>
      </p:sp>
      <p:sp>
        <p:nvSpPr>
          <p:cNvPr id="5" name="Content Placeholder 4">
            <a:extLst>
              <a:ext uri="{FF2B5EF4-FFF2-40B4-BE49-F238E27FC236}">
                <a16:creationId xmlns:a16="http://schemas.microsoft.com/office/drawing/2014/main" id="{35F2C90F-1329-4143-92CD-DDD6A20D3925}"/>
              </a:ext>
            </a:extLst>
          </p:cNvPr>
          <p:cNvSpPr>
            <a:spLocks noGrp="1"/>
          </p:cNvSpPr>
          <p:nvPr>
            <p:ph sz="half" idx="1"/>
          </p:nvPr>
        </p:nvSpPr>
        <p:spPr>
          <a:xfrm>
            <a:off x="584200" y="1845290"/>
            <a:ext cx="6917267" cy="4047510"/>
          </a:xfrm>
        </p:spPr>
        <p:txBody>
          <a:bodyPr>
            <a:normAutofit/>
          </a:bodyPr>
          <a:lstStyle/>
          <a:p>
            <a:r>
              <a:rPr lang="en-US" dirty="0">
                <a:latin typeface="Century Gothic" panose="020B0502020202020204" pitchFamily="34" charset="0"/>
              </a:rPr>
              <a:t>21xx – Educational and General Funds (E&amp;G)</a:t>
            </a:r>
          </a:p>
          <a:p>
            <a:r>
              <a:rPr lang="en-US" dirty="0">
                <a:latin typeface="Century Gothic" panose="020B0502020202020204" pitchFamily="34" charset="0"/>
              </a:rPr>
              <a:t>31xx – Designated Funds</a:t>
            </a:r>
          </a:p>
          <a:p>
            <a:pPr lvl="1"/>
            <a:r>
              <a:rPr lang="en-US" dirty="0">
                <a:latin typeface="Century Gothic" panose="020B0502020202020204" pitchFamily="34" charset="0"/>
              </a:rPr>
              <a:t>3100’s are self-funded</a:t>
            </a:r>
          </a:p>
          <a:p>
            <a:pPr lvl="1"/>
            <a:r>
              <a:rPr lang="en-US" dirty="0">
                <a:latin typeface="Century Gothic" panose="020B0502020202020204" pitchFamily="34" charset="0"/>
              </a:rPr>
              <a:t>3105’s are Designated Tuition</a:t>
            </a:r>
          </a:p>
          <a:p>
            <a:r>
              <a:rPr lang="en-US" dirty="0">
                <a:latin typeface="Century Gothic" panose="020B0502020202020204" pitchFamily="34" charset="0"/>
              </a:rPr>
              <a:t>32xx – Service Center Funds</a:t>
            </a:r>
          </a:p>
          <a:p>
            <a:r>
              <a:rPr lang="en-US" dirty="0">
                <a:latin typeface="Century Gothic" panose="020B0502020202020204" pitchFamily="34" charset="0"/>
              </a:rPr>
              <a:t>4xxx – Auxiliary Funds</a:t>
            </a:r>
          </a:p>
          <a:p>
            <a:r>
              <a:rPr lang="en-US" dirty="0">
                <a:latin typeface="Century Gothic" panose="020B0502020202020204" pitchFamily="34" charset="0"/>
              </a:rPr>
              <a:t>5xxx – Restricted Funds</a:t>
            </a:r>
          </a:p>
          <a:p>
            <a:endParaRPr lang="en-US" dirty="0"/>
          </a:p>
        </p:txBody>
      </p:sp>
    </p:spTree>
    <p:extLst>
      <p:ext uri="{BB962C8B-B14F-4D97-AF65-F5344CB8AC3E}">
        <p14:creationId xmlns:p14="http://schemas.microsoft.com/office/powerpoint/2010/main" val="28052517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C17705-0AE8-9149-938B-61B60B3324F0}"/>
              </a:ext>
            </a:extLst>
          </p:cNvPr>
          <p:cNvSpPr>
            <a:spLocks noGrp="1"/>
          </p:cNvSpPr>
          <p:nvPr>
            <p:ph type="title"/>
          </p:nvPr>
        </p:nvSpPr>
        <p:spPr/>
        <p:txBody>
          <a:bodyPr/>
          <a:lstStyle/>
          <a:p>
            <a:pPr algn="ctr"/>
            <a:r>
              <a:rPr lang="en-US" dirty="0">
                <a:latin typeface="Century Gothic" panose="020B0502020202020204" pitchFamily="34" charset="0"/>
              </a:rPr>
              <a:t>Fund Codes</a:t>
            </a:r>
          </a:p>
        </p:txBody>
      </p:sp>
      <p:sp>
        <p:nvSpPr>
          <p:cNvPr id="5" name="Content Placeholder 4">
            <a:extLst>
              <a:ext uri="{FF2B5EF4-FFF2-40B4-BE49-F238E27FC236}">
                <a16:creationId xmlns:a16="http://schemas.microsoft.com/office/drawing/2014/main" id="{35F2C90F-1329-4143-92CD-DDD6A20D3925}"/>
              </a:ext>
            </a:extLst>
          </p:cNvPr>
          <p:cNvSpPr>
            <a:spLocks noGrp="1"/>
          </p:cNvSpPr>
          <p:nvPr>
            <p:ph sz="half" idx="1"/>
          </p:nvPr>
        </p:nvSpPr>
        <p:spPr>
          <a:xfrm>
            <a:off x="584200" y="1845290"/>
            <a:ext cx="9769475" cy="4047510"/>
          </a:xfrm>
        </p:spPr>
        <p:txBody>
          <a:bodyPr>
            <a:normAutofit fontScale="92500" lnSpcReduction="10000"/>
          </a:bodyPr>
          <a:lstStyle/>
          <a:p>
            <a:r>
              <a:rPr lang="en-US" dirty="0">
                <a:latin typeface="Century Gothic" panose="020B0502020202020204" pitchFamily="34" charset="0"/>
              </a:rPr>
              <a:t>5100 – Federal Contracts &amp; Grants</a:t>
            </a:r>
          </a:p>
          <a:p>
            <a:r>
              <a:rPr lang="en-US" dirty="0">
                <a:latin typeface="Century Gothic" panose="020B0502020202020204" pitchFamily="34" charset="0"/>
              </a:rPr>
              <a:t>5200 – State Contracts &amp; Grants</a:t>
            </a:r>
          </a:p>
          <a:p>
            <a:r>
              <a:rPr lang="en-US" dirty="0">
                <a:latin typeface="Century Gothic" panose="020B0502020202020204" pitchFamily="34" charset="0"/>
              </a:rPr>
              <a:t>5400 – Local Contracts &amp; Grants</a:t>
            </a:r>
          </a:p>
          <a:p>
            <a:r>
              <a:rPr lang="en-US" dirty="0">
                <a:latin typeface="Century Gothic" panose="020B0502020202020204" pitchFamily="34" charset="0"/>
              </a:rPr>
              <a:t>5500 – Gifts (we get full </a:t>
            </a:r>
            <a:r>
              <a:rPr lang="en-US" dirty="0" err="1">
                <a:latin typeface="Century Gothic" panose="020B0502020202020204" pitchFamily="34" charset="0"/>
              </a:rPr>
              <a:t>amt</a:t>
            </a:r>
            <a:r>
              <a:rPr lang="en-US" dirty="0">
                <a:latin typeface="Century Gothic" panose="020B0502020202020204" pitchFamily="34" charset="0"/>
              </a:rPr>
              <a:t>)</a:t>
            </a:r>
          </a:p>
          <a:p>
            <a:r>
              <a:rPr lang="en-US" dirty="0">
                <a:latin typeface="Century Gothic" panose="020B0502020202020204" pitchFamily="34" charset="0"/>
              </a:rPr>
              <a:t>5600 – Endowments (we get interest off of investment)</a:t>
            </a:r>
          </a:p>
          <a:p>
            <a:r>
              <a:rPr lang="en-US" dirty="0">
                <a:latin typeface="Century Gothic" panose="020B0502020202020204" pitchFamily="34" charset="0"/>
              </a:rPr>
              <a:t>5700 – Direct Loans</a:t>
            </a:r>
          </a:p>
          <a:p>
            <a:r>
              <a:rPr lang="en-US" dirty="0">
                <a:latin typeface="Century Gothic" panose="020B0502020202020204" pitchFamily="34" charset="0"/>
              </a:rPr>
              <a:t>5800 – Private Loans</a:t>
            </a:r>
          </a:p>
          <a:p>
            <a:endParaRPr lang="en-US" dirty="0">
              <a:latin typeface="Century Gothic" panose="020B0502020202020204" pitchFamily="34" charset="0"/>
            </a:endParaRPr>
          </a:p>
          <a:p>
            <a:r>
              <a:rPr lang="en-US" dirty="0">
                <a:latin typeface="Century Gothic" panose="020B0502020202020204" pitchFamily="34" charset="0"/>
              </a:rPr>
              <a:t>All 5xxx are restricted funds</a:t>
            </a:r>
          </a:p>
          <a:p>
            <a:endParaRPr lang="en-US" dirty="0"/>
          </a:p>
        </p:txBody>
      </p:sp>
    </p:spTree>
    <p:extLst>
      <p:ext uri="{BB962C8B-B14F-4D97-AF65-F5344CB8AC3E}">
        <p14:creationId xmlns:p14="http://schemas.microsoft.com/office/powerpoint/2010/main" val="8710343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C17705-0AE8-9149-938B-61B60B3324F0}"/>
              </a:ext>
            </a:extLst>
          </p:cNvPr>
          <p:cNvSpPr>
            <a:spLocks noGrp="1"/>
          </p:cNvSpPr>
          <p:nvPr>
            <p:ph type="title"/>
          </p:nvPr>
        </p:nvSpPr>
        <p:spPr>
          <a:xfrm>
            <a:off x="584200" y="211016"/>
            <a:ext cx="11359536" cy="1499338"/>
          </a:xfrm>
        </p:spPr>
        <p:txBody>
          <a:bodyPr>
            <a:normAutofit fontScale="90000"/>
          </a:bodyPr>
          <a:lstStyle/>
          <a:p>
            <a:pPr algn="ctr"/>
            <a:r>
              <a:rPr lang="en-US" dirty="0">
                <a:latin typeface="Century Gothic" panose="020B0502020202020204" pitchFamily="34" charset="0"/>
              </a:rPr>
              <a:t>Function (NACUBO) Codes</a:t>
            </a:r>
            <a:br>
              <a:rPr lang="en-US" dirty="0">
                <a:latin typeface="Century Gothic" panose="020B0502020202020204" pitchFamily="34" charset="0"/>
              </a:rPr>
            </a:br>
            <a:r>
              <a:rPr lang="en-US" sz="3100" dirty="0">
                <a:latin typeface="Century Gothic" panose="020B0502020202020204" pitchFamily="34" charset="0"/>
              </a:rPr>
              <a:t>National Assoc. of College University Business Officers</a:t>
            </a:r>
            <a:br>
              <a:rPr lang="en-US" dirty="0">
                <a:latin typeface="Century Gothic" panose="020B0502020202020204" pitchFamily="34" charset="0"/>
              </a:rPr>
            </a:br>
            <a:endParaRPr lang="en-US" dirty="0">
              <a:latin typeface="Century Gothic" panose="020B0502020202020204" pitchFamily="34" charset="0"/>
            </a:endParaRPr>
          </a:p>
        </p:txBody>
      </p:sp>
      <p:sp>
        <p:nvSpPr>
          <p:cNvPr id="5" name="Content Placeholder 4">
            <a:extLst>
              <a:ext uri="{FF2B5EF4-FFF2-40B4-BE49-F238E27FC236}">
                <a16:creationId xmlns:a16="http://schemas.microsoft.com/office/drawing/2014/main" id="{35F2C90F-1329-4143-92CD-DDD6A20D3925}"/>
              </a:ext>
            </a:extLst>
          </p:cNvPr>
          <p:cNvSpPr>
            <a:spLocks noGrp="1"/>
          </p:cNvSpPr>
          <p:nvPr>
            <p:ph sz="half" idx="1"/>
          </p:nvPr>
        </p:nvSpPr>
        <p:spPr>
          <a:xfrm>
            <a:off x="584200" y="1845290"/>
            <a:ext cx="6917267" cy="4047510"/>
          </a:xfrm>
        </p:spPr>
        <p:txBody>
          <a:bodyPr>
            <a:normAutofit fontScale="92500" lnSpcReduction="10000"/>
          </a:bodyPr>
          <a:lstStyle/>
          <a:p>
            <a:r>
              <a:rPr lang="en-US" dirty="0">
                <a:latin typeface="Century Gothic" panose="020B0502020202020204" pitchFamily="34" charset="0"/>
              </a:rPr>
              <a:t>100 – Instruction</a:t>
            </a:r>
          </a:p>
          <a:p>
            <a:r>
              <a:rPr lang="en-US" dirty="0">
                <a:latin typeface="Century Gothic" panose="020B0502020202020204" pitchFamily="34" charset="0"/>
              </a:rPr>
              <a:t>200 – Research</a:t>
            </a:r>
          </a:p>
          <a:p>
            <a:r>
              <a:rPr lang="en-US" dirty="0">
                <a:latin typeface="Century Gothic" panose="020B0502020202020204" pitchFamily="34" charset="0"/>
              </a:rPr>
              <a:t>300 – Public Research</a:t>
            </a:r>
          </a:p>
          <a:p>
            <a:r>
              <a:rPr lang="en-US" dirty="0">
                <a:latin typeface="Century Gothic" panose="020B0502020202020204" pitchFamily="34" charset="0"/>
              </a:rPr>
              <a:t>400 – Academic Support</a:t>
            </a:r>
          </a:p>
          <a:p>
            <a:r>
              <a:rPr lang="en-US" dirty="0">
                <a:latin typeface="Century Gothic" panose="020B0502020202020204" pitchFamily="34" charset="0"/>
              </a:rPr>
              <a:t>500 – Auxiliary</a:t>
            </a:r>
          </a:p>
          <a:p>
            <a:r>
              <a:rPr lang="en-US" dirty="0">
                <a:latin typeface="Century Gothic" panose="020B0502020202020204" pitchFamily="34" charset="0"/>
              </a:rPr>
              <a:t>600 – Student Services</a:t>
            </a:r>
          </a:p>
          <a:p>
            <a:r>
              <a:rPr lang="en-US" dirty="0">
                <a:latin typeface="Century Gothic" panose="020B0502020202020204" pitchFamily="34" charset="0"/>
              </a:rPr>
              <a:t>700 – Institutional Support</a:t>
            </a:r>
          </a:p>
          <a:p>
            <a:r>
              <a:rPr lang="en-US" dirty="0">
                <a:latin typeface="Century Gothic" panose="020B0502020202020204" pitchFamily="34" charset="0"/>
              </a:rPr>
              <a:t>800 – Operations &amp; Maintenance</a:t>
            </a:r>
          </a:p>
          <a:p>
            <a:r>
              <a:rPr lang="en-US" dirty="0">
                <a:latin typeface="Century Gothic" panose="020B0502020202020204" pitchFamily="34" charset="0"/>
              </a:rPr>
              <a:t>997 – Scholarship</a:t>
            </a:r>
          </a:p>
          <a:p>
            <a:endParaRPr lang="en-US" dirty="0"/>
          </a:p>
        </p:txBody>
      </p:sp>
    </p:spTree>
    <p:extLst>
      <p:ext uri="{BB962C8B-B14F-4D97-AF65-F5344CB8AC3E}">
        <p14:creationId xmlns:p14="http://schemas.microsoft.com/office/powerpoint/2010/main" val="16378733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C17705-0AE8-9149-938B-61B60B3324F0}"/>
              </a:ext>
            </a:extLst>
          </p:cNvPr>
          <p:cNvSpPr>
            <a:spLocks noGrp="1"/>
          </p:cNvSpPr>
          <p:nvPr>
            <p:ph type="title"/>
          </p:nvPr>
        </p:nvSpPr>
        <p:spPr/>
        <p:txBody>
          <a:bodyPr/>
          <a:lstStyle/>
          <a:p>
            <a:pPr algn="ctr"/>
            <a:r>
              <a:rPr lang="en-US" dirty="0">
                <a:latin typeface="Century Gothic" panose="020B0502020202020204" pitchFamily="34" charset="0"/>
              </a:rPr>
              <a:t>Account Categories</a:t>
            </a:r>
          </a:p>
        </p:txBody>
      </p:sp>
      <p:sp>
        <p:nvSpPr>
          <p:cNvPr id="5" name="Content Placeholder 4">
            <a:extLst>
              <a:ext uri="{FF2B5EF4-FFF2-40B4-BE49-F238E27FC236}">
                <a16:creationId xmlns:a16="http://schemas.microsoft.com/office/drawing/2014/main" id="{35F2C90F-1329-4143-92CD-DDD6A20D3925}"/>
              </a:ext>
            </a:extLst>
          </p:cNvPr>
          <p:cNvSpPr>
            <a:spLocks noGrp="1"/>
          </p:cNvSpPr>
          <p:nvPr>
            <p:ph sz="half" idx="1"/>
          </p:nvPr>
        </p:nvSpPr>
        <p:spPr>
          <a:xfrm>
            <a:off x="584200" y="1845290"/>
            <a:ext cx="6917267" cy="4047510"/>
          </a:xfrm>
        </p:spPr>
        <p:txBody>
          <a:bodyPr>
            <a:normAutofit/>
          </a:bodyPr>
          <a:lstStyle/>
          <a:p>
            <a:r>
              <a:rPr lang="en-US" dirty="0">
                <a:latin typeface="Century Gothic" panose="020B0502020202020204" pitchFamily="34" charset="0"/>
              </a:rPr>
              <a:t>1xxxx – Asset Accounts</a:t>
            </a:r>
          </a:p>
          <a:p>
            <a:r>
              <a:rPr lang="en-US" dirty="0">
                <a:latin typeface="Century Gothic" panose="020B0502020202020204" pitchFamily="34" charset="0"/>
              </a:rPr>
              <a:t>2xxxx – Liability Accounts</a:t>
            </a:r>
          </a:p>
          <a:p>
            <a:r>
              <a:rPr lang="en-US" dirty="0">
                <a:latin typeface="Century Gothic" panose="020B0502020202020204" pitchFamily="34" charset="0"/>
              </a:rPr>
              <a:t>3xxxx – Fund Balance Accounts</a:t>
            </a:r>
          </a:p>
          <a:p>
            <a:r>
              <a:rPr lang="en-US" dirty="0">
                <a:latin typeface="Century Gothic" panose="020B0502020202020204" pitchFamily="34" charset="0"/>
              </a:rPr>
              <a:t>4xxxx – Revenue Accounts</a:t>
            </a:r>
          </a:p>
          <a:p>
            <a:r>
              <a:rPr lang="en-US" dirty="0">
                <a:latin typeface="Century Gothic" panose="020B0502020202020204" pitchFamily="34" charset="0"/>
              </a:rPr>
              <a:t>5xxxx – 8xxxx – Expense Accounts</a:t>
            </a:r>
          </a:p>
          <a:p>
            <a:endParaRPr lang="en-US" dirty="0"/>
          </a:p>
        </p:txBody>
      </p:sp>
    </p:spTree>
    <p:extLst>
      <p:ext uri="{BB962C8B-B14F-4D97-AF65-F5344CB8AC3E}">
        <p14:creationId xmlns:p14="http://schemas.microsoft.com/office/powerpoint/2010/main" val="29039793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C17705-0AE8-9149-938B-61B60B3324F0}"/>
              </a:ext>
            </a:extLst>
          </p:cNvPr>
          <p:cNvSpPr>
            <a:spLocks noGrp="1"/>
          </p:cNvSpPr>
          <p:nvPr>
            <p:ph type="title"/>
          </p:nvPr>
        </p:nvSpPr>
        <p:spPr/>
        <p:txBody>
          <a:bodyPr/>
          <a:lstStyle/>
          <a:p>
            <a:pPr algn="ctr"/>
            <a:r>
              <a:rPr lang="en-US" dirty="0">
                <a:latin typeface="Century Gothic" panose="020B0502020202020204" pitchFamily="34" charset="0"/>
              </a:rPr>
              <a:t>Expense Account Categories</a:t>
            </a:r>
          </a:p>
        </p:txBody>
      </p:sp>
      <p:sp>
        <p:nvSpPr>
          <p:cNvPr id="5" name="Content Placeholder 4">
            <a:extLst>
              <a:ext uri="{FF2B5EF4-FFF2-40B4-BE49-F238E27FC236}">
                <a16:creationId xmlns:a16="http://schemas.microsoft.com/office/drawing/2014/main" id="{35F2C90F-1329-4143-92CD-DDD6A20D3925}"/>
              </a:ext>
            </a:extLst>
          </p:cNvPr>
          <p:cNvSpPr>
            <a:spLocks noGrp="1"/>
          </p:cNvSpPr>
          <p:nvPr>
            <p:ph sz="half" idx="1"/>
          </p:nvPr>
        </p:nvSpPr>
        <p:spPr>
          <a:xfrm>
            <a:off x="584200" y="1845290"/>
            <a:ext cx="10576169" cy="4047510"/>
          </a:xfrm>
        </p:spPr>
        <p:txBody>
          <a:bodyPr>
            <a:normAutofit/>
          </a:bodyPr>
          <a:lstStyle/>
          <a:p>
            <a:r>
              <a:rPr lang="en-US" dirty="0">
                <a:latin typeface="Century Gothic" panose="020B0502020202020204" pitchFamily="34" charset="0"/>
              </a:rPr>
              <a:t>5xxxx – Salaries &amp; Wages</a:t>
            </a:r>
          </a:p>
          <a:p>
            <a:r>
              <a:rPr lang="en-US" dirty="0">
                <a:latin typeface="Century Gothic" panose="020B0502020202020204" pitchFamily="34" charset="0"/>
              </a:rPr>
              <a:t>6xxxx – Various Categories (ex. Professional Fees, Dues, Travel, etc.)</a:t>
            </a:r>
          </a:p>
          <a:p>
            <a:r>
              <a:rPr lang="en-US" dirty="0">
                <a:latin typeface="Century Gothic" panose="020B0502020202020204" pitchFamily="34" charset="0"/>
              </a:rPr>
              <a:t>7xxxx -  Transfers</a:t>
            </a:r>
          </a:p>
          <a:p>
            <a:r>
              <a:rPr lang="en-US" dirty="0">
                <a:latin typeface="Century Gothic" panose="020B0502020202020204" pitchFamily="34" charset="0"/>
              </a:rPr>
              <a:t>8xxxx -  Depreciation &amp; Capital Purchases</a:t>
            </a:r>
          </a:p>
          <a:p>
            <a:endParaRPr lang="en-US" dirty="0">
              <a:latin typeface="Century Gothic" panose="020B0502020202020204" pitchFamily="34" charset="0"/>
            </a:endParaRPr>
          </a:p>
          <a:p>
            <a:endParaRPr lang="en-US" dirty="0"/>
          </a:p>
        </p:txBody>
      </p:sp>
    </p:spTree>
    <p:extLst>
      <p:ext uri="{BB962C8B-B14F-4D97-AF65-F5344CB8AC3E}">
        <p14:creationId xmlns:p14="http://schemas.microsoft.com/office/powerpoint/2010/main" val="25244402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9AA8A-CC21-AA45-9566-73D1A8470098}"/>
              </a:ext>
            </a:extLst>
          </p:cNvPr>
          <p:cNvSpPr>
            <a:spLocks noGrp="1"/>
          </p:cNvSpPr>
          <p:nvPr>
            <p:ph type="ctrTitle"/>
          </p:nvPr>
        </p:nvSpPr>
        <p:spPr/>
        <p:txBody>
          <a:bodyPr>
            <a:normAutofit/>
          </a:bodyPr>
          <a:lstStyle/>
          <a:p>
            <a:r>
              <a:rPr lang="en-US" sz="6000" dirty="0">
                <a:latin typeface="Century Gothic" panose="020B0502020202020204" pitchFamily="34" charset="0"/>
              </a:rPr>
              <a:t>Departmental Forms</a:t>
            </a:r>
          </a:p>
        </p:txBody>
      </p:sp>
      <p:sp>
        <p:nvSpPr>
          <p:cNvPr id="3" name="Subtitle 2">
            <a:extLst>
              <a:ext uri="{FF2B5EF4-FFF2-40B4-BE49-F238E27FC236}">
                <a16:creationId xmlns:a16="http://schemas.microsoft.com/office/drawing/2014/main" id="{FA6022AF-326A-CD49-ABD6-C07CABD26880}"/>
              </a:ext>
            </a:extLst>
          </p:cNvPr>
          <p:cNvSpPr>
            <a:spLocks noGrp="1"/>
          </p:cNvSpPr>
          <p:nvPr>
            <p:ph type="subTitle" idx="1"/>
          </p:nvPr>
        </p:nvSpPr>
        <p:spPr/>
        <p:txBody>
          <a:bodyPr>
            <a:normAutofit/>
          </a:bodyPr>
          <a:lstStyle/>
          <a:p>
            <a:endParaRPr lang="en-US" dirty="0"/>
          </a:p>
        </p:txBody>
      </p:sp>
    </p:spTree>
    <p:extLst>
      <p:ext uri="{BB962C8B-B14F-4D97-AF65-F5344CB8AC3E}">
        <p14:creationId xmlns:p14="http://schemas.microsoft.com/office/powerpoint/2010/main" val="12073706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C17705-0AE8-9149-938B-61B60B3324F0}"/>
              </a:ext>
            </a:extLst>
          </p:cNvPr>
          <p:cNvSpPr>
            <a:spLocks noGrp="1"/>
          </p:cNvSpPr>
          <p:nvPr>
            <p:ph type="title"/>
          </p:nvPr>
        </p:nvSpPr>
        <p:spPr/>
        <p:txBody>
          <a:bodyPr/>
          <a:lstStyle/>
          <a:p>
            <a:pPr algn="ctr"/>
            <a:r>
              <a:rPr lang="en-US" dirty="0">
                <a:latin typeface="Century Gothic" panose="020B0502020202020204" pitchFamily="34" charset="0"/>
              </a:rPr>
              <a:t>Things to Consider</a:t>
            </a:r>
          </a:p>
        </p:txBody>
      </p:sp>
      <p:sp>
        <p:nvSpPr>
          <p:cNvPr id="5" name="Content Placeholder 4">
            <a:extLst>
              <a:ext uri="{FF2B5EF4-FFF2-40B4-BE49-F238E27FC236}">
                <a16:creationId xmlns:a16="http://schemas.microsoft.com/office/drawing/2014/main" id="{35F2C90F-1329-4143-92CD-DDD6A20D3925}"/>
              </a:ext>
            </a:extLst>
          </p:cNvPr>
          <p:cNvSpPr>
            <a:spLocks noGrp="1"/>
          </p:cNvSpPr>
          <p:nvPr>
            <p:ph sz="half" idx="1"/>
          </p:nvPr>
        </p:nvSpPr>
        <p:spPr>
          <a:xfrm>
            <a:off x="584200" y="1845290"/>
            <a:ext cx="10498667" cy="4047510"/>
          </a:xfrm>
        </p:spPr>
        <p:txBody>
          <a:bodyPr>
            <a:normAutofit lnSpcReduction="10000"/>
          </a:bodyPr>
          <a:lstStyle/>
          <a:p>
            <a:r>
              <a:rPr lang="en-US" dirty="0">
                <a:latin typeface="Century Gothic" panose="020B0502020202020204" pitchFamily="34" charset="0"/>
              </a:rPr>
              <a:t>When requesting a new cost center, if the funding is coming from an existing cost center the funds must be the same.</a:t>
            </a:r>
          </a:p>
          <a:p>
            <a:pPr lvl="1"/>
            <a:r>
              <a:rPr lang="en-US" sz="2800" dirty="0">
                <a:latin typeface="Century Gothic" panose="020B0502020202020204" pitchFamily="34" charset="0"/>
              </a:rPr>
              <a:t>Example – if the new cost center is a 3100 fund it must be funded from a 3100 fund. </a:t>
            </a:r>
          </a:p>
          <a:p>
            <a:pPr lvl="1"/>
            <a:r>
              <a:rPr lang="en-US" sz="2800" dirty="0">
                <a:latin typeface="Century Gothic" panose="020B0502020202020204" pitchFamily="34" charset="0"/>
              </a:rPr>
              <a:t>If a new cost center requires a new department, request the new department first. Once you have the new department number, then request the cost center.</a:t>
            </a:r>
          </a:p>
          <a:p>
            <a:pPr lvl="1"/>
            <a:r>
              <a:rPr lang="en-US" sz="2800" dirty="0">
                <a:latin typeface="Century Gothic" panose="020B0502020202020204" pitchFamily="34" charset="0"/>
              </a:rPr>
              <a:t>Any department/cost center change which impacts a position, will require an e-form.</a:t>
            </a:r>
          </a:p>
          <a:p>
            <a:pPr lvl="1"/>
            <a:endParaRPr lang="en-US" sz="2800" dirty="0">
              <a:latin typeface="Century Gothic" panose="020B0502020202020204" pitchFamily="34" charset="0"/>
            </a:endParaRPr>
          </a:p>
          <a:p>
            <a:pPr marL="457200" lvl="1" indent="0">
              <a:buNone/>
            </a:pPr>
            <a:endParaRPr lang="en-US" sz="2800" dirty="0">
              <a:latin typeface="Century Gothic" panose="020B0502020202020204" pitchFamily="34" charset="0"/>
            </a:endParaRPr>
          </a:p>
          <a:p>
            <a:pPr lvl="1"/>
            <a:endParaRPr lang="en-US" sz="2800" dirty="0">
              <a:latin typeface="Century Gothic" panose="020B0502020202020204" pitchFamily="34" charset="0"/>
            </a:endParaRPr>
          </a:p>
          <a:p>
            <a:endParaRPr lang="en-US" dirty="0"/>
          </a:p>
        </p:txBody>
      </p:sp>
    </p:spTree>
    <p:extLst>
      <p:ext uri="{BB962C8B-B14F-4D97-AF65-F5344CB8AC3E}">
        <p14:creationId xmlns:p14="http://schemas.microsoft.com/office/powerpoint/2010/main" val="42460091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C17705-0AE8-9149-938B-61B60B3324F0}"/>
              </a:ext>
            </a:extLst>
          </p:cNvPr>
          <p:cNvSpPr>
            <a:spLocks noGrp="1"/>
          </p:cNvSpPr>
          <p:nvPr>
            <p:ph type="title"/>
          </p:nvPr>
        </p:nvSpPr>
        <p:spPr/>
        <p:txBody>
          <a:bodyPr/>
          <a:lstStyle/>
          <a:p>
            <a:pPr algn="ctr"/>
            <a:r>
              <a:rPr lang="en-US" dirty="0">
                <a:latin typeface="Century Gothic" panose="020B0502020202020204" pitchFamily="34" charset="0"/>
              </a:rPr>
              <a:t>Add/Change Department &amp; BA</a:t>
            </a:r>
          </a:p>
        </p:txBody>
      </p:sp>
      <p:pic>
        <p:nvPicPr>
          <p:cNvPr id="5" name="Content Placeholder 4"/>
          <p:cNvPicPr>
            <a:picLocks noGrp="1" noChangeAspect="1"/>
          </p:cNvPicPr>
          <p:nvPr>
            <p:ph sz="half" idx="1"/>
          </p:nvPr>
        </p:nvPicPr>
        <p:blipFill>
          <a:blip r:embed="rId2"/>
          <a:stretch>
            <a:fillRect/>
          </a:stretch>
        </p:blipFill>
        <p:spPr>
          <a:xfrm>
            <a:off x="3495676" y="1363711"/>
            <a:ext cx="6067424" cy="4723536"/>
          </a:xfrm>
          <a:prstGeom prst="rect">
            <a:avLst/>
          </a:prstGeom>
        </p:spPr>
      </p:pic>
    </p:spTree>
    <p:extLst>
      <p:ext uri="{BB962C8B-B14F-4D97-AF65-F5344CB8AC3E}">
        <p14:creationId xmlns:p14="http://schemas.microsoft.com/office/powerpoint/2010/main" val="19763413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C17705-0AE8-9149-938B-61B60B3324F0}"/>
              </a:ext>
            </a:extLst>
          </p:cNvPr>
          <p:cNvSpPr>
            <a:spLocks noGrp="1"/>
          </p:cNvSpPr>
          <p:nvPr>
            <p:ph type="title"/>
          </p:nvPr>
        </p:nvSpPr>
        <p:spPr/>
        <p:txBody>
          <a:bodyPr/>
          <a:lstStyle/>
          <a:p>
            <a:pPr algn="ctr"/>
            <a:r>
              <a:rPr lang="en-US" dirty="0">
                <a:latin typeface="Century Gothic" panose="020B0502020202020204" pitchFamily="34" charset="0"/>
              </a:rPr>
              <a:t>Add/Change Department &amp; BA</a:t>
            </a:r>
          </a:p>
        </p:txBody>
      </p:sp>
      <p:pic>
        <p:nvPicPr>
          <p:cNvPr id="3" name="Content Placeholder 2"/>
          <p:cNvPicPr>
            <a:picLocks noGrp="1" noChangeAspect="1"/>
          </p:cNvPicPr>
          <p:nvPr>
            <p:ph sz="half" idx="1"/>
          </p:nvPr>
        </p:nvPicPr>
        <p:blipFill>
          <a:blip r:embed="rId2"/>
          <a:stretch>
            <a:fillRect/>
          </a:stretch>
        </p:blipFill>
        <p:spPr>
          <a:xfrm>
            <a:off x="3311525" y="1710353"/>
            <a:ext cx="7363746" cy="4128472"/>
          </a:xfrm>
          <a:prstGeom prst="rect">
            <a:avLst/>
          </a:prstGeom>
        </p:spPr>
      </p:pic>
    </p:spTree>
    <p:extLst>
      <p:ext uri="{BB962C8B-B14F-4D97-AF65-F5344CB8AC3E}">
        <p14:creationId xmlns:p14="http://schemas.microsoft.com/office/powerpoint/2010/main" val="3382822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C17705-0AE8-9149-938B-61B60B3324F0}"/>
              </a:ext>
            </a:extLst>
          </p:cNvPr>
          <p:cNvSpPr>
            <a:spLocks noGrp="1"/>
          </p:cNvSpPr>
          <p:nvPr>
            <p:ph type="title"/>
          </p:nvPr>
        </p:nvSpPr>
        <p:spPr/>
        <p:txBody>
          <a:bodyPr/>
          <a:lstStyle/>
          <a:p>
            <a:pPr algn="ctr"/>
            <a:r>
              <a:rPr lang="en-US" dirty="0">
                <a:latin typeface="Century Gothic" panose="020B0502020202020204" pitchFamily="34" charset="0"/>
              </a:rPr>
              <a:t>Accounting and Financial Reporting Staff</a:t>
            </a:r>
          </a:p>
        </p:txBody>
      </p:sp>
      <p:sp>
        <p:nvSpPr>
          <p:cNvPr id="5" name="Content Placeholder 4">
            <a:extLst>
              <a:ext uri="{FF2B5EF4-FFF2-40B4-BE49-F238E27FC236}">
                <a16:creationId xmlns:a16="http://schemas.microsoft.com/office/drawing/2014/main" id="{35F2C90F-1329-4143-92CD-DDD6A20D3925}"/>
              </a:ext>
            </a:extLst>
          </p:cNvPr>
          <p:cNvSpPr>
            <a:spLocks noGrp="1"/>
          </p:cNvSpPr>
          <p:nvPr>
            <p:ph sz="half" idx="1"/>
          </p:nvPr>
        </p:nvSpPr>
        <p:spPr/>
        <p:txBody>
          <a:bodyPr/>
          <a:lstStyle/>
          <a:p>
            <a:r>
              <a:rPr lang="en-US" b="1" dirty="0">
                <a:latin typeface="Century Gothic" panose="020B0502020202020204" pitchFamily="34" charset="0"/>
              </a:rPr>
              <a:t>Esteici Licea</a:t>
            </a:r>
            <a:r>
              <a:rPr lang="en-US" dirty="0">
                <a:latin typeface="Century Gothic" panose="020B0502020202020204" pitchFamily="34" charset="0"/>
              </a:rPr>
              <a:t>, Financial Accountant</a:t>
            </a:r>
          </a:p>
          <a:p>
            <a:r>
              <a:rPr lang="en-US" dirty="0">
                <a:latin typeface="Century Gothic" panose="020B0502020202020204" pitchFamily="34" charset="0"/>
                <a:hlinkClick r:id="rId2"/>
              </a:rPr>
              <a:t>elicea@uttyler.edu</a:t>
            </a:r>
            <a:r>
              <a:rPr lang="en-US" dirty="0">
                <a:latin typeface="Century Gothic" panose="020B0502020202020204" pitchFamily="34" charset="0"/>
              </a:rPr>
              <a:t>                           </a:t>
            </a:r>
          </a:p>
          <a:p>
            <a:pPr lvl="1"/>
            <a:r>
              <a:rPr lang="en-US" sz="2800" dirty="0">
                <a:latin typeface="Century Gothic" panose="020B0502020202020204" pitchFamily="34" charset="0"/>
              </a:rPr>
              <a:t>Areas of Expertise:</a:t>
            </a:r>
          </a:p>
          <a:p>
            <a:pPr lvl="2"/>
            <a:r>
              <a:rPr lang="en-US" sz="2800" dirty="0">
                <a:latin typeface="Century Gothic" panose="020B0502020202020204" pitchFamily="34" charset="0"/>
              </a:rPr>
              <a:t>Requests for adds/changes to Departments, Cost Center, BA’s</a:t>
            </a:r>
          </a:p>
          <a:p>
            <a:pPr lvl="2"/>
            <a:r>
              <a:rPr lang="en-US" sz="2800" dirty="0">
                <a:latin typeface="Century Gothic" panose="020B0502020202020204" pitchFamily="34" charset="0"/>
              </a:rPr>
              <a:t>USAS (Uniform Statewide Accounting System) – processing/reconciling expense reimbursement of appropriations</a:t>
            </a:r>
          </a:p>
          <a:p>
            <a:pPr lvl="2"/>
            <a:r>
              <a:rPr lang="en-US" sz="2800" dirty="0">
                <a:latin typeface="Century Gothic" panose="020B0502020202020204" pitchFamily="34" charset="0"/>
              </a:rPr>
              <a:t>IDT’s- Interdepartmental revenue/expense transfers</a:t>
            </a:r>
          </a:p>
          <a:p>
            <a:endParaRPr lang="en-US" dirty="0"/>
          </a:p>
        </p:txBody>
      </p:sp>
    </p:spTree>
    <p:extLst>
      <p:ext uri="{BB962C8B-B14F-4D97-AF65-F5344CB8AC3E}">
        <p14:creationId xmlns:p14="http://schemas.microsoft.com/office/powerpoint/2010/main" val="41049066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C17705-0AE8-9149-938B-61B60B3324F0}"/>
              </a:ext>
            </a:extLst>
          </p:cNvPr>
          <p:cNvSpPr>
            <a:spLocks noGrp="1"/>
          </p:cNvSpPr>
          <p:nvPr>
            <p:ph type="title"/>
          </p:nvPr>
        </p:nvSpPr>
        <p:spPr/>
        <p:txBody>
          <a:bodyPr/>
          <a:lstStyle/>
          <a:p>
            <a:pPr algn="ctr"/>
            <a:r>
              <a:rPr lang="en-US" dirty="0">
                <a:latin typeface="Century Gothic" panose="020B0502020202020204" pitchFamily="34" charset="0"/>
              </a:rPr>
              <a:t>Things to Consider</a:t>
            </a:r>
          </a:p>
        </p:txBody>
      </p:sp>
      <p:sp>
        <p:nvSpPr>
          <p:cNvPr id="5" name="Content Placeholder 4">
            <a:extLst>
              <a:ext uri="{FF2B5EF4-FFF2-40B4-BE49-F238E27FC236}">
                <a16:creationId xmlns:a16="http://schemas.microsoft.com/office/drawing/2014/main" id="{35F2C90F-1329-4143-92CD-DDD6A20D3925}"/>
              </a:ext>
            </a:extLst>
          </p:cNvPr>
          <p:cNvSpPr>
            <a:spLocks noGrp="1"/>
          </p:cNvSpPr>
          <p:nvPr>
            <p:ph sz="half" idx="1"/>
          </p:nvPr>
        </p:nvSpPr>
        <p:spPr>
          <a:xfrm>
            <a:off x="584200" y="1845290"/>
            <a:ext cx="10498667" cy="4047510"/>
          </a:xfrm>
        </p:spPr>
        <p:txBody>
          <a:bodyPr>
            <a:normAutofit/>
          </a:bodyPr>
          <a:lstStyle/>
          <a:p>
            <a:pPr lvl="1"/>
            <a:r>
              <a:rPr lang="en-US" sz="2800" dirty="0">
                <a:latin typeface="Century Gothic" panose="020B0502020202020204" pitchFamily="34" charset="0"/>
              </a:rPr>
              <a:t>When adding a new BA, the BA will get a confirmation email that they have been added</a:t>
            </a:r>
          </a:p>
          <a:p>
            <a:pPr lvl="1"/>
            <a:r>
              <a:rPr lang="en-US" sz="2800" dirty="0">
                <a:latin typeface="Century Gothic" panose="020B0502020202020204" pitchFamily="34" charset="0"/>
              </a:rPr>
              <a:t>In this email they are notified of a required training that must be completed within 10 days of the notification.</a:t>
            </a:r>
          </a:p>
          <a:p>
            <a:pPr lvl="1"/>
            <a:r>
              <a:rPr lang="en-US" sz="2800" dirty="0">
                <a:latin typeface="Century Gothic" panose="020B0502020202020204" pitchFamily="34" charset="0"/>
              </a:rPr>
              <a:t>The training acknowledgement is completed through DocuSign</a:t>
            </a:r>
          </a:p>
          <a:p>
            <a:pPr lvl="1"/>
            <a:endParaRPr lang="en-US" sz="2800" dirty="0">
              <a:latin typeface="Century Gothic" panose="020B0502020202020204" pitchFamily="34" charset="0"/>
            </a:endParaRPr>
          </a:p>
          <a:p>
            <a:pPr marL="457200" lvl="1" indent="0">
              <a:buNone/>
            </a:pPr>
            <a:endParaRPr lang="en-US" sz="2800" dirty="0">
              <a:latin typeface="Century Gothic" panose="020B0502020202020204" pitchFamily="34" charset="0"/>
            </a:endParaRPr>
          </a:p>
          <a:p>
            <a:pPr lvl="1"/>
            <a:endParaRPr lang="en-US" sz="2800" dirty="0">
              <a:latin typeface="Century Gothic" panose="020B0502020202020204" pitchFamily="34" charset="0"/>
            </a:endParaRPr>
          </a:p>
          <a:p>
            <a:endParaRPr lang="en-US" dirty="0"/>
          </a:p>
        </p:txBody>
      </p:sp>
      <p:pic>
        <p:nvPicPr>
          <p:cNvPr id="2" name="Picture 1">
            <a:extLst>
              <a:ext uri="{FF2B5EF4-FFF2-40B4-BE49-F238E27FC236}">
                <a16:creationId xmlns:a16="http://schemas.microsoft.com/office/drawing/2014/main" id="{E5C5A4A9-1E6A-4139-8951-42E7B7AC3023}"/>
              </a:ext>
            </a:extLst>
          </p:cNvPr>
          <p:cNvPicPr>
            <a:picLocks noChangeAspect="1"/>
          </p:cNvPicPr>
          <p:nvPr/>
        </p:nvPicPr>
        <p:blipFill>
          <a:blip r:embed="rId2"/>
          <a:stretch>
            <a:fillRect/>
          </a:stretch>
        </p:blipFill>
        <p:spPr>
          <a:xfrm>
            <a:off x="1875895" y="4972050"/>
            <a:ext cx="7915275" cy="438150"/>
          </a:xfrm>
          <a:prstGeom prst="rect">
            <a:avLst/>
          </a:prstGeom>
        </p:spPr>
      </p:pic>
    </p:spTree>
    <p:extLst>
      <p:ext uri="{BB962C8B-B14F-4D97-AF65-F5344CB8AC3E}">
        <p14:creationId xmlns:p14="http://schemas.microsoft.com/office/powerpoint/2010/main" val="17570082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C17705-0AE8-9149-938B-61B60B3324F0}"/>
              </a:ext>
            </a:extLst>
          </p:cNvPr>
          <p:cNvSpPr>
            <a:spLocks noGrp="1"/>
          </p:cNvSpPr>
          <p:nvPr>
            <p:ph type="title"/>
          </p:nvPr>
        </p:nvSpPr>
        <p:spPr/>
        <p:txBody>
          <a:bodyPr/>
          <a:lstStyle/>
          <a:p>
            <a:pPr algn="ctr"/>
            <a:r>
              <a:rPr lang="en-US" dirty="0">
                <a:latin typeface="Century Gothic" panose="020B0502020202020204" pitchFamily="34" charset="0"/>
              </a:rPr>
              <a:t>Add/Change a Cost Center</a:t>
            </a:r>
          </a:p>
        </p:txBody>
      </p:sp>
      <p:pic>
        <p:nvPicPr>
          <p:cNvPr id="2" name="Content Placeholder 1"/>
          <p:cNvPicPr>
            <a:picLocks noGrp="1" noChangeAspect="1"/>
          </p:cNvPicPr>
          <p:nvPr>
            <p:ph sz="half" idx="1"/>
          </p:nvPr>
        </p:nvPicPr>
        <p:blipFill>
          <a:blip r:embed="rId2"/>
          <a:stretch>
            <a:fillRect/>
          </a:stretch>
        </p:blipFill>
        <p:spPr>
          <a:xfrm>
            <a:off x="2919686" y="1400175"/>
            <a:ext cx="6491013" cy="4622251"/>
          </a:xfrm>
          <a:prstGeom prst="rect">
            <a:avLst/>
          </a:prstGeom>
        </p:spPr>
      </p:pic>
    </p:spTree>
    <p:extLst>
      <p:ext uri="{BB962C8B-B14F-4D97-AF65-F5344CB8AC3E}">
        <p14:creationId xmlns:p14="http://schemas.microsoft.com/office/powerpoint/2010/main" val="37155217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C17705-0AE8-9149-938B-61B60B3324F0}"/>
              </a:ext>
            </a:extLst>
          </p:cNvPr>
          <p:cNvSpPr>
            <a:spLocks noGrp="1"/>
          </p:cNvSpPr>
          <p:nvPr>
            <p:ph type="title"/>
          </p:nvPr>
        </p:nvSpPr>
        <p:spPr/>
        <p:txBody>
          <a:bodyPr/>
          <a:lstStyle/>
          <a:p>
            <a:pPr algn="ctr"/>
            <a:r>
              <a:rPr lang="en-US" dirty="0">
                <a:latin typeface="Century Gothic" panose="020B0502020202020204" pitchFamily="34" charset="0"/>
              </a:rPr>
              <a:t>Request to Add/Change a Cost Center</a:t>
            </a:r>
          </a:p>
        </p:txBody>
      </p:sp>
      <p:pic>
        <p:nvPicPr>
          <p:cNvPr id="5" name="Content Placeholder 4"/>
          <p:cNvPicPr>
            <a:picLocks noGrp="1" noChangeAspect="1"/>
          </p:cNvPicPr>
          <p:nvPr>
            <p:ph sz="half" idx="1"/>
          </p:nvPr>
        </p:nvPicPr>
        <p:blipFill>
          <a:blip r:embed="rId2"/>
          <a:stretch>
            <a:fillRect/>
          </a:stretch>
        </p:blipFill>
        <p:spPr>
          <a:xfrm>
            <a:off x="3259137" y="1710353"/>
            <a:ext cx="7247257" cy="4176097"/>
          </a:xfrm>
          <a:prstGeom prst="rect">
            <a:avLst/>
          </a:prstGeom>
        </p:spPr>
      </p:pic>
    </p:spTree>
    <p:extLst>
      <p:ext uri="{BB962C8B-B14F-4D97-AF65-F5344CB8AC3E}">
        <p14:creationId xmlns:p14="http://schemas.microsoft.com/office/powerpoint/2010/main" val="9481921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C17705-0AE8-9149-938B-61B60B3324F0}"/>
              </a:ext>
            </a:extLst>
          </p:cNvPr>
          <p:cNvSpPr>
            <a:spLocks noGrp="1"/>
          </p:cNvSpPr>
          <p:nvPr>
            <p:ph type="title"/>
          </p:nvPr>
        </p:nvSpPr>
        <p:spPr/>
        <p:txBody>
          <a:bodyPr/>
          <a:lstStyle/>
          <a:p>
            <a:pPr algn="ctr"/>
            <a:r>
              <a:rPr lang="en-US" dirty="0">
                <a:latin typeface="Century Gothic" panose="020B0502020202020204" pitchFamily="34" charset="0"/>
              </a:rPr>
              <a:t>Request to Add/Change a Cost Center</a:t>
            </a:r>
          </a:p>
        </p:txBody>
      </p:sp>
      <p:pic>
        <p:nvPicPr>
          <p:cNvPr id="3" name="Content Placeholder 2"/>
          <p:cNvPicPr>
            <a:picLocks noGrp="1" noChangeAspect="1"/>
          </p:cNvPicPr>
          <p:nvPr>
            <p:ph sz="half" idx="1"/>
          </p:nvPr>
        </p:nvPicPr>
        <p:blipFill>
          <a:blip r:embed="rId2"/>
          <a:stretch>
            <a:fillRect/>
          </a:stretch>
        </p:blipFill>
        <p:spPr>
          <a:xfrm>
            <a:off x="2619375" y="1465381"/>
            <a:ext cx="6877050" cy="4534555"/>
          </a:xfrm>
          <a:prstGeom prst="rect">
            <a:avLst/>
          </a:prstGeom>
        </p:spPr>
      </p:pic>
    </p:spTree>
    <p:extLst>
      <p:ext uri="{BB962C8B-B14F-4D97-AF65-F5344CB8AC3E}">
        <p14:creationId xmlns:p14="http://schemas.microsoft.com/office/powerpoint/2010/main" val="54435595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C17705-0AE8-9149-938B-61B60B3324F0}"/>
              </a:ext>
            </a:extLst>
          </p:cNvPr>
          <p:cNvSpPr>
            <a:spLocks noGrp="1"/>
          </p:cNvSpPr>
          <p:nvPr>
            <p:ph type="title"/>
          </p:nvPr>
        </p:nvSpPr>
        <p:spPr/>
        <p:txBody>
          <a:bodyPr/>
          <a:lstStyle/>
          <a:p>
            <a:pPr algn="ctr"/>
            <a:r>
              <a:rPr lang="en-US" dirty="0">
                <a:latin typeface="Century Gothic" panose="020B0502020202020204" pitchFamily="34" charset="0"/>
              </a:rPr>
              <a:t>Final Items</a:t>
            </a:r>
          </a:p>
        </p:txBody>
      </p:sp>
      <p:sp>
        <p:nvSpPr>
          <p:cNvPr id="5" name="Content Placeholder 4">
            <a:extLst>
              <a:ext uri="{FF2B5EF4-FFF2-40B4-BE49-F238E27FC236}">
                <a16:creationId xmlns:a16="http://schemas.microsoft.com/office/drawing/2014/main" id="{35F2C90F-1329-4143-92CD-DDD6A20D3925}"/>
              </a:ext>
            </a:extLst>
          </p:cNvPr>
          <p:cNvSpPr>
            <a:spLocks noGrp="1"/>
          </p:cNvSpPr>
          <p:nvPr>
            <p:ph sz="half" idx="1"/>
          </p:nvPr>
        </p:nvSpPr>
        <p:spPr>
          <a:xfrm>
            <a:off x="584200" y="1845290"/>
            <a:ext cx="10498667" cy="4047510"/>
          </a:xfrm>
        </p:spPr>
        <p:txBody>
          <a:bodyPr>
            <a:normAutofit/>
          </a:bodyPr>
          <a:lstStyle/>
          <a:p>
            <a:r>
              <a:rPr lang="en-US" dirty="0">
                <a:latin typeface="Century Gothic" panose="020B0502020202020204" pitchFamily="34" charset="0"/>
              </a:rPr>
              <a:t>All requests for Financial Reporting need to come through our office to verify accuracy, consistency, and reliability to our AFR</a:t>
            </a:r>
          </a:p>
          <a:p>
            <a:r>
              <a:rPr lang="en-US" dirty="0">
                <a:latin typeface="Century Gothic" panose="020B0502020202020204" pitchFamily="34" charset="0"/>
              </a:rPr>
              <a:t>This presentation, along with FAQ’s are available </a:t>
            </a:r>
            <a:r>
              <a:rPr lang="en-US">
                <a:latin typeface="Century Gothic" panose="020B0502020202020204" pitchFamily="34" charset="0"/>
              </a:rPr>
              <a:t>on our website.</a:t>
            </a:r>
            <a:endParaRPr lang="en-US" dirty="0">
              <a:latin typeface="Century Gothic" panose="020B0502020202020204" pitchFamily="34" charset="0"/>
            </a:endParaRPr>
          </a:p>
          <a:p>
            <a:r>
              <a:rPr lang="en-US" u="sng" dirty="0">
                <a:hlinkClick r:id="rId2"/>
              </a:rPr>
              <a:t>https://www.uttyler.edu/accounting-and-financial-reporting</a:t>
            </a:r>
            <a:endParaRPr lang="en-US" u="sng" dirty="0"/>
          </a:p>
          <a:p>
            <a:endParaRPr lang="en-US" dirty="0"/>
          </a:p>
          <a:p>
            <a:endParaRPr lang="en-US" dirty="0">
              <a:latin typeface="Century Gothic" panose="020B0502020202020204" pitchFamily="34" charset="0"/>
            </a:endParaRPr>
          </a:p>
          <a:p>
            <a:endParaRPr lang="en-US" dirty="0"/>
          </a:p>
        </p:txBody>
      </p:sp>
    </p:spTree>
    <p:extLst>
      <p:ext uri="{BB962C8B-B14F-4D97-AF65-F5344CB8AC3E}">
        <p14:creationId xmlns:p14="http://schemas.microsoft.com/office/powerpoint/2010/main" val="20349587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9AA8A-CC21-AA45-9566-73D1A8470098}"/>
              </a:ext>
            </a:extLst>
          </p:cNvPr>
          <p:cNvSpPr>
            <a:spLocks noGrp="1"/>
          </p:cNvSpPr>
          <p:nvPr>
            <p:ph type="ctrTitle"/>
          </p:nvPr>
        </p:nvSpPr>
        <p:spPr/>
        <p:txBody>
          <a:bodyPr>
            <a:normAutofit/>
          </a:bodyPr>
          <a:lstStyle/>
          <a:p>
            <a:r>
              <a:rPr lang="en-US" sz="6000" dirty="0">
                <a:latin typeface="Century Gothic" panose="020B0502020202020204" pitchFamily="34" charset="0"/>
              </a:rPr>
              <a:t>Q &amp; A</a:t>
            </a:r>
          </a:p>
        </p:txBody>
      </p:sp>
      <p:sp>
        <p:nvSpPr>
          <p:cNvPr id="3" name="Subtitle 2">
            <a:extLst>
              <a:ext uri="{FF2B5EF4-FFF2-40B4-BE49-F238E27FC236}">
                <a16:creationId xmlns:a16="http://schemas.microsoft.com/office/drawing/2014/main" id="{FA6022AF-326A-CD49-ABD6-C07CABD26880}"/>
              </a:ext>
            </a:extLst>
          </p:cNvPr>
          <p:cNvSpPr>
            <a:spLocks noGrp="1"/>
          </p:cNvSpPr>
          <p:nvPr>
            <p:ph type="subTitle" idx="1"/>
          </p:nvPr>
        </p:nvSpPr>
        <p:spPr/>
        <p:txBody>
          <a:bodyPr>
            <a:normAutofit/>
          </a:bodyPr>
          <a:lstStyle/>
          <a:p>
            <a:endParaRPr lang="en-US" dirty="0"/>
          </a:p>
        </p:txBody>
      </p:sp>
    </p:spTree>
    <p:extLst>
      <p:ext uri="{BB962C8B-B14F-4D97-AF65-F5344CB8AC3E}">
        <p14:creationId xmlns:p14="http://schemas.microsoft.com/office/powerpoint/2010/main" val="1870933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C17705-0AE8-9149-938B-61B60B3324F0}"/>
              </a:ext>
            </a:extLst>
          </p:cNvPr>
          <p:cNvSpPr>
            <a:spLocks noGrp="1"/>
          </p:cNvSpPr>
          <p:nvPr>
            <p:ph type="title"/>
          </p:nvPr>
        </p:nvSpPr>
        <p:spPr/>
        <p:txBody>
          <a:bodyPr/>
          <a:lstStyle/>
          <a:p>
            <a:pPr algn="ctr"/>
            <a:r>
              <a:rPr lang="en-US" dirty="0">
                <a:latin typeface="Century Gothic" panose="020B0502020202020204" pitchFamily="34" charset="0"/>
              </a:rPr>
              <a:t>What is Accounting &amp; Financial Reporting responsible for?</a:t>
            </a:r>
          </a:p>
        </p:txBody>
      </p:sp>
      <p:sp>
        <p:nvSpPr>
          <p:cNvPr id="5" name="Content Placeholder 4">
            <a:extLst>
              <a:ext uri="{FF2B5EF4-FFF2-40B4-BE49-F238E27FC236}">
                <a16:creationId xmlns:a16="http://schemas.microsoft.com/office/drawing/2014/main" id="{35F2C90F-1329-4143-92CD-DDD6A20D3925}"/>
              </a:ext>
            </a:extLst>
          </p:cNvPr>
          <p:cNvSpPr>
            <a:spLocks noGrp="1"/>
          </p:cNvSpPr>
          <p:nvPr>
            <p:ph sz="half" idx="1"/>
          </p:nvPr>
        </p:nvSpPr>
        <p:spPr/>
        <p:txBody>
          <a:bodyPr>
            <a:normAutofit lnSpcReduction="10000"/>
          </a:bodyPr>
          <a:lstStyle/>
          <a:p>
            <a:pPr lvl="1"/>
            <a:r>
              <a:rPr lang="en-US" sz="2800" dirty="0">
                <a:latin typeface="Century Gothic" panose="020B0502020202020204" pitchFamily="34" charset="0"/>
              </a:rPr>
              <a:t>Reviewing/Processing Monthly Journals</a:t>
            </a:r>
          </a:p>
          <a:p>
            <a:pPr lvl="1"/>
            <a:r>
              <a:rPr lang="en-US" sz="2800" dirty="0">
                <a:latin typeface="Century Gothic" panose="020B0502020202020204" pitchFamily="34" charset="0"/>
              </a:rPr>
              <a:t>Annual Financial Report (AFR)</a:t>
            </a:r>
          </a:p>
          <a:p>
            <a:pPr lvl="1"/>
            <a:r>
              <a:rPr lang="en-US" sz="2800" dirty="0">
                <a:latin typeface="Century Gothic" panose="020B0502020202020204" pitchFamily="34" charset="0"/>
              </a:rPr>
              <a:t>Monthly Financial Report (MFR)</a:t>
            </a:r>
          </a:p>
          <a:p>
            <a:pPr lvl="1"/>
            <a:r>
              <a:rPr lang="en-US" sz="2800" dirty="0">
                <a:latin typeface="Century Gothic" panose="020B0502020202020204" pitchFamily="34" charset="0"/>
              </a:rPr>
              <a:t>Monitor SAHARA Account Reconciliations</a:t>
            </a:r>
          </a:p>
          <a:p>
            <a:pPr lvl="1"/>
            <a:r>
              <a:rPr lang="en-US" sz="2800" dirty="0">
                <a:latin typeface="Century Gothic" panose="020B0502020202020204" pitchFamily="34" charset="0"/>
              </a:rPr>
              <a:t>Internal and External Financial Reports</a:t>
            </a:r>
          </a:p>
          <a:p>
            <a:pPr lvl="2"/>
            <a:r>
              <a:rPr lang="en-US" sz="2800" dirty="0">
                <a:latin typeface="Century Gothic" panose="020B0502020202020204" pitchFamily="34" charset="0"/>
              </a:rPr>
              <a:t>Quarterly Expenditure Reports</a:t>
            </a:r>
          </a:p>
          <a:p>
            <a:pPr lvl="2"/>
            <a:r>
              <a:rPr lang="en-US" sz="2800" dirty="0">
                <a:latin typeface="Century Gothic" panose="020B0502020202020204" pitchFamily="34" charset="0"/>
              </a:rPr>
              <a:t>USAS to ABEST recon</a:t>
            </a:r>
          </a:p>
          <a:p>
            <a:pPr lvl="2"/>
            <a:r>
              <a:rPr lang="en-US" sz="2800" dirty="0">
                <a:latin typeface="Century Gothic" panose="020B0502020202020204" pitchFamily="34" charset="0"/>
              </a:rPr>
              <a:t>Sources &amp; Uses Report</a:t>
            </a:r>
          </a:p>
          <a:p>
            <a:pPr lvl="2"/>
            <a:r>
              <a:rPr lang="en-US" sz="2800" dirty="0">
                <a:latin typeface="Century Gothic" panose="020B0502020202020204" pitchFamily="34" charset="0"/>
              </a:rPr>
              <a:t>IFRS (Integrated Fiscal Reporting System)</a:t>
            </a:r>
          </a:p>
          <a:p>
            <a:endParaRPr lang="en-US" dirty="0"/>
          </a:p>
        </p:txBody>
      </p:sp>
    </p:spTree>
    <p:extLst>
      <p:ext uri="{BB962C8B-B14F-4D97-AF65-F5344CB8AC3E}">
        <p14:creationId xmlns:p14="http://schemas.microsoft.com/office/powerpoint/2010/main" val="1493250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C17705-0AE8-9149-938B-61B60B3324F0}"/>
              </a:ext>
            </a:extLst>
          </p:cNvPr>
          <p:cNvSpPr>
            <a:spLocks noGrp="1"/>
          </p:cNvSpPr>
          <p:nvPr>
            <p:ph type="title"/>
          </p:nvPr>
        </p:nvSpPr>
        <p:spPr/>
        <p:txBody>
          <a:bodyPr/>
          <a:lstStyle/>
          <a:p>
            <a:pPr algn="ctr"/>
            <a:r>
              <a:rPr lang="en-US" dirty="0">
                <a:latin typeface="Century Gothic" panose="020B0502020202020204" pitchFamily="34" charset="0"/>
              </a:rPr>
              <a:t>What services do we provide?</a:t>
            </a:r>
          </a:p>
        </p:txBody>
      </p:sp>
      <p:sp>
        <p:nvSpPr>
          <p:cNvPr id="5" name="Content Placeholder 4">
            <a:extLst>
              <a:ext uri="{FF2B5EF4-FFF2-40B4-BE49-F238E27FC236}">
                <a16:creationId xmlns:a16="http://schemas.microsoft.com/office/drawing/2014/main" id="{35F2C90F-1329-4143-92CD-DDD6A20D3925}"/>
              </a:ext>
            </a:extLst>
          </p:cNvPr>
          <p:cNvSpPr>
            <a:spLocks noGrp="1"/>
          </p:cNvSpPr>
          <p:nvPr>
            <p:ph sz="half" idx="1"/>
          </p:nvPr>
        </p:nvSpPr>
        <p:spPr/>
        <p:txBody>
          <a:bodyPr/>
          <a:lstStyle/>
          <a:p>
            <a:pPr lvl="1"/>
            <a:r>
              <a:rPr lang="en-US" sz="2800" dirty="0">
                <a:latin typeface="Century Gothic" panose="020B0502020202020204" pitchFamily="34" charset="0"/>
              </a:rPr>
              <a:t>List of cost centers and projects under a budget authority</a:t>
            </a:r>
          </a:p>
          <a:p>
            <a:pPr lvl="1"/>
            <a:endParaRPr lang="en-US" sz="2800" dirty="0">
              <a:latin typeface="Century Gothic" panose="020B0502020202020204" pitchFamily="34" charset="0"/>
            </a:endParaRPr>
          </a:p>
          <a:p>
            <a:pPr lvl="1"/>
            <a:r>
              <a:rPr lang="en-US" sz="2800" dirty="0">
                <a:latin typeface="Century Gothic" panose="020B0502020202020204" pitchFamily="34" charset="0"/>
              </a:rPr>
              <a:t>Process requests for new/updates to cost centers, departments, and budget authorities – submitted via </a:t>
            </a:r>
            <a:r>
              <a:rPr lang="en-US" sz="2800" dirty="0" err="1">
                <a:latin typeface="Century Gothic" panose="020B0502020202020204" pitchFamily="34" charset="0"/>
              </a:rPr>
              <a:t>Docusign</a:t>
            </a:r>
            <a:endParaRPr lang="en-US" sz="2800" dirty="0">
              <a:latin typeface="Century Gothic" panose="020B0502020202020204" pitchFamily="34" charset="0"/>
            </a:endParaRPr>
          </a:p>
          <a:p>
            <a:pPr lvl="1"/>
            <a:endParaRPr lang="en-US" sz="2800" dirty="0">
              <a:latin typeface="Century Gothic" panose="020B0502020202020204" pitchFamily="34" charset="0"/>
            </a:endParaRPr>
          </a:p>
          <a:p>
            <a:pPr lvl="1"/>
            <a:r>
              <a:rPr lang="en-US" sz="2800" dirty="0">
                <a:latin typeface="Century Gothic" panose="020B0502020202020204" pitchFamily="34" charset="0"/>
              </a:rPr>
              <a:t>Process journals - submitted via email to: Journal_Request@uttyler.edu</a:t>
            </a:r>
          </a:p>
          <a:p>
            <a:endParaRPr lang="en-US" dirty="0"/>
          </a:p>
        </p:txBody>
      </p:sp>
    </p:spTree>
    <p:extLst>
      <p:ext uri="{BB962C8B-B14F-4D97-AF65-F5344CB8AC3E}">
        <p14:creationId xmlns:p14="http://schemas.microsoft.com/office/powerpoint/2010/main" val="23912112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C17705-0AE8-9149-938B-61B60B3324F0}"/>
              </a:ext>
            </a:extLst>
          </p:cNvPr>
          <p:cNvSpPr>
            <a:spLocks noGrp="1"/>
          </p:cNvSpPr>
          <p:nvPr>
            <p:ph type="title"/>
          </p:nvPr>
        </p:nvSpPr>
        <p:spPr/>
        <p:txBody>
          <a:bodyPr/>
          <a:lstStyle/>
          <a:p>
            <a:pPr algn="ctr"/>
            <a:r>
              <a:rPr lang="en-US" dirty="0">
                <a:latin typeface="Century Gothic" panose="020B0502020202020204" pitchFamily="34" charset="0"/>
              </a:rPr>
              <a:t>What services do we provide?</a:t>
            </a:r>
          </a:p>
        </p:txBody>
      </p:sp>
      <p:sp>
        <p:nvSpPr>
          <p:cNvPr id="5" name="Content Placeholder 4">
            <a:extLst>
              <a:ext uri="{FF2B5EF4-FFF2-40B4-BE49-F238E27FC236}">
                <a16:creationId xmlns:a16="http://schemas.microsoft.com/office/drawing/2014/main" id="{35F2C90F-1329-4143-92CD-DDD6A20D3925}"/>
              </a:ext>
            </a:extLst>
          </p:cNvPr>
          <p:cNvSpPr>
            <a:spLocks noGrp="1"/>
          </p:cNvSpPr>
          <p:nvPr>
            <p:ph sz="half" idx="1"/>
          </p:nvPr>
        </p:nvSpPr>
        <p:spPr/>
        <p:txBody>
          <a:bodyPr/>
          <a:lstStyle/>
          <a:p>
            <a:pPr lvl="1"/>
            <a:r>
              <a:rPr lang="en-US" sz="3200" dirty="0">
                <a:latin typeface="Century Gothic" panose="020B0502020202020204" pitchFamily="34" charset="0"/>
              </a:rPr>
              <a:t>Assistance with Account Reconciliation questions, including training</a:t>
            </a:r>
          </a:p>
          <a:p>
            <a:pPr lvl="1"/>
            <a:endParaRPr lang="en-US" sz="3200" dirty="0">
              <a:latin typeface="Century Gothic" panose="020B0502020202020204" pitchFamily="34" charset="0"/>
            </a:endParaRPr>
          </a:p>
          <a:p>
            <a:pPr lvl="1"/>
            <a:r>
              <a:rPr lang="en-US" sz="3200" dirty="0">
                <a:latin typeface="Century Gothic" panose="020B0502020202020204" pitchFamily="34" charset="0"/>
              </a:rPr>
              <a:t>Capital Projects</a:t>
            </a:r>
          </a:p>
          <a:p>
            <a:pPr lvl="1"/>
            <a:endParaRPr lang="en-US" sz="3200" dirty="0">
              <a:latin typeface="Century Gothic" panose="020B0502020202020204" pitchFamily="34" charset="0"/>
            </a:endParaRPr>
          </a:p>
          <a:p>
            <a:pPr lvl="1"/>
            <a:r>
              <a:rPr lang="en-US" sz="3200" dirty="0">
                <a:latin typeface="Century Gothic" panose="020B0502020202020204" pitchFamily="34" charset="0"/>
              </a:rPr>
              <a:t>Ad Hoc Reporting</a:t>
            </a:r>
            <a:endParaRPr lang="en-US" dirty="0">
              <a:latin typeface="Century Gothic" panose="020B0502020202020204" pitchFamily="34" charset="0"/>
            </a:endParaRPr>
          </a:p>
          <a:p>
            <a:endParaRPr lang="en-US" dirty="0"/>
          </a:p>
        </p:txBody>
      </p:sp>
    </p:spTree>
    <p:extLst>
      <p:ext uri="{BB962C8B-B14F-4D97-AF65-F5344CB8AC3E}">
        <p14:creationId xmlns:p14="http://schemas.microsoft.com/office/powerpoint/2010/main" val="3662912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9AA8A-CC21-AA45-9566-73D1A8470098}"/>
              </a:ext>
            </a:extLst>
          </p:cNvPr>
          <p:cNvSpPr>
            <a:spLocks noGrp="1"/>
          </p:cNvSpPr>
          <p:nvPr>
            <p:ph type="ctrTitle"/>
          </p:nvPr>
        </p:nvSpPr>
        <p:spPr/>
        <p:txBody>
          <a:bodyPr>
            <a:normAutofit/>
          </a:bodyPr>
          <a:lstStyle/>
          <a:p>
            <a:r>
              <a:rPr lang="en-US" sz="6000" dirty="0">
                <a:latin typeface="Century Gothic" panose="020B0502020202020204" pitchFamily="34" charset="0"/>
              </a:rPr>
              <a:t>Account Reconciliation Training</a:t>
            </a:r>
          </a:p>
        </p:txBody>
      </p:sp>
      <p:sp>
        <p:nvSpPr>
          <p:cNvPr id="3" name="Subtitle 2">
            <a:extLst>
              <a:ext uri="{FF2B5EF4-FFF2-40B4-BE49-F238E27FC236}">
                <a16:creationId xmlns:a16="http://schemas.microsoft.com/office/drawing/2014/main" id="{FA6022AF-326A-CD49-ABD6-C07CABD26880}"/>
              </a:ext>
            </a:extLst>
          </p:cNvPr>
          <p:cNvSpPr>
            <a:spLocks noGrp="1"/>
          </p:cNvSpPr>
          <p:nvPr>
            <p:ph type="subTitle" idx="1"/>
          </p:nvPr>
        </p:nvSpPr>
        <p:spPr/>
        <p:txBody>
          <a:bodyPr>
            <a:normAutofit/>
          </a:bodyPr>
          <a:lstStyle/>
          <a:p>
            <a:endParaRPr lang="en-US" dirty="0"/>
          </a:p>
        </p:txBody>
      </p:sp>
    </p:spTree>
    <p:extLst>
      <p:ext uri="{BB962C8B-B14F-4D97-AF65-F5344CB8AC3E}">
        <p14:creationId xmlns:p14="http://schemas.microsoft.com/office/powerpoint/2010/main" val="5487601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100000">
              <a:srgbClr val="B2B4B4">
                <a:alpha val="36000"/>
              </a:srgbClr>
            </a:gs>
          </a:gsLst>
          <a:lin ang="2700000" scaled="1"/>
          <a:tileRect/>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C17705-0AE8-9149-938B-61B60B3324F0}"/>
              </a:ext>
            </a:extLst>
          </p:cNvPr>
          <p:cNvSpPr>
            <a:spLocks noGrp="1"/>
          </p:cNvSpPr>
          <p:nvPr>
            <p:ph type="title"/>
          </p:nvPr>
        </p:nvSpPr>
        <p:spPr/>
        <p:txBody>
          <a:bodyPr/>
          <a:lstStyle/>
          <a:p>
            <a:pPr algn="ctr"/>
            <a:r>
              <a:rPr lang="en-US" dirty="0">
                <a:latin typeface="Century Gothic" panose="020B0502020202020204" pitchFamily="34" charset="0"/>
              </a:rPr>
              <a:t>Purpose of Reconciliations</a:t>
            </a:r>
          </a:p>
        </p:txBody>
      </p:sp>
      <p:sp>
        <p:nvSpPr>
          <p:cNvPr id="5" name="Content Placeholder 4">
            <a:extLst>
              <a:ext uri="{FF2B5EF4-FFF2-40B4-BE49-F238E27FC236}">
                <a16:creationId xmlns:a16="http://schemas.microsoft.com/office/drawing/2014/main" id="{35F2C90F-1329-4143-92CD-DDD6A20D3925}"/>
              </a:ext>
            </a:extLst>
          </p:cNvPr>
          <p:cNvSpPr>
            <a:spLocks noGrp="1"/>
          </p:cNvSpPr>
          <p:nvPr>
            <p:ph sz="half" idx="1"/>
          </p:nvPr>
        </p:nvSpPr>
        <p:spPr/>
        <p:txBody>
          <a:bodyPr>
            <a:normAutofit fontScale="62500" lnSpcReduction="20000"/>
          </a:bodyPr>
          <a:lstStyle/>
          <a:p>
            <a:r>
              <a:rPr lang="en-US" sz="5100" dirty="0">
                <a:latin typeface="Century Gothic" panose="020B0502020202020204" pitchFamily="34" charset="0"/>
              </a:rPr>
              <a:t>Preparation of the reconciliation and the related approval process provide documented evidence of our good stewardship and accountability of UT Tyler financial resources for which we are responsible.  Timely completion and approval of monthly reconciliations facilitates assurance of:</a:t>
            </a:r>
          </a:p>
          <a:p>
            <a:endParaRPr lang="en-US" sz="5100" dirty="0">
              <a:latin typeface="Century Gothic" panose="020B0502020202020204" pitchFamily="34" charset="0"/>
            </a:endParaRPr>
          </a:p>
          <a:p>
            <a:pPr lvl="0"/>
            <a:r>
              <a:rPr lang="en-US" sz="5100" dirty="0">
                <a:latin typeface="Century Gothic" panose="020B0502020202020204" pitchFamily="34" charset="0"/>
              </a:rPr>
              <a:t>Accurate and valid ledger entries and balances</a:t>
            </a:r>
          </a:p>
          <a:p>
            <a:pPr lvl="0"/>
            <a:r>
              <a:rPr lang="en-US" sz="5100" dirty="0">
                <a:latin typeface="Century Gothic" panose="020B0502020202020204" pitchFamily="34" charset="0"/>
              </a:rPr>
              <a:t>Absence of unauthorized transactions</a:t>
            </a:r>
          </a:p>
          <a:p>
            <a:pPr lvl="0"/>
            <a:r>
              <a:rPr lang="en-US" sz="5100" dirty="0">
                <a:latin typeface="Century Gothic" panose="020B0502020202020204" pitchFamily="34" charset="0"/>
              </a:rPr>
              <a:t>Timely and accurate exception resolution </a:t>
            </a:r>
          </a:p>
          <a:p>
            <a:pPr marL="0" indent="0">
              <a:buNone/>
            </a:pPr>
            <a:endParaRPr lang="en-US" sz="4500" dirty="0">
              <a:latin typeface="Century Gothic" panose="020B0502020202020204" pitchFamily="34" charset="0"/>
            </a:endParaRPr>
          </a:p>
          <a:p>
            <a:endParaRPr lang="en-US" dirty="0">
              <a:latin typeface="Century Gothic" panose="020B0502020202020204" pitchFamily="34" charset="0"/>
            </a:endParaRPr>
          </a:p>
          <a:p>
            <a:endParaRPr lang="en-US" dirty="0"/>
          </a:p>
        </p:txBody>
      </p:sp>
      <p:pic>
        <p:nvPicPr>
          <p:cNvPr id="6" name="Picture 2" descr="C:\Users\kchudej\AppData\Local\Microsoft\Windows\Temporary Internet Files\Content.IE5\J7AQJ3CZ\mcol-magnifying-glass[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9617" y="276839"/>
            <a:ext cx="1705883" cy="13497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0739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9F1CEB2B36B524DB55391E2F6A3F4DA" ma:contentTypeVersion="10" ma:contentTypeDescription="Create a new document." ma:contentTypeScope="" ma:versionID="052adc5b401296a028d5637ec2ae3c2a">
  <xsd:schema xmlns:xsd="http://www.w3.org/2001/XMLSchema" xmlns:xs="http://www.w3.org/2001/XMLSchema" xmlns:p="http://schemas.microsoft.com/office/2006/metadata/properties" xmlns:ns3="f17c18fe-5f28-475d-a351-67752a2b41fc" targetNamespace="http://schemas.microsoft.com/office/2006/metadata/properties" ma:root="true" ma:fieldsID="8b5f3573d7f09c6d3cbeca48ba920255" ns3:_="">
    <xsd:import namespace="f17c18fe-5f28-475d-a351-67752a2b41fc"/>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7c18fe-5f28-475d-a351-67752a2b41f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CF3A150-536A-4856-B3C7-2F6EF29760C4}">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171F4C26-A662-422E-B359-4736747425A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17c18fe-5f28-475d-a351-67752a2b41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6530B77-E4E8-4C7C-8F43-C1294E7290F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16661</TotalTime>
  <Words>1582</Words>
  <Application>Microsoft Office PowerPoint</Application>
  <PresentationFormat>Widescreen</PresentationFormat>
  <Paragraphs>225</Paragraphs>
  <Slides>45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45</vt:i4>
      </vt:variant>
    </vt:vector>
  </HeadingPairs>
  <TitlesOfParts>
    <vt:vector size="50" baseType="lpstr">
      <vt:lpstr>Arial</vt:lpstr>
      <vt:lpstr>Calibri</vt:lpstr>
      <vt:lpstr>Century Gothic</vt:lpstr>
      <vt:lpstr>Proxima Nova</vt:lpstr>
      <vt:lpstr>Office Theme</vt:lpstr>
      <vt:lpstr>Accounting &amp; Financial Reporting</vt:lpstr>
      <vt:lpstr>Accounting and Financial Reporting Staff</vt:lpstr>
      <vt:lpstr>Accounting and Financial Reporting Staff</vt:lpstr>
      <vt:lpstr>Accounting and Financial Reporting Staff</vt:lpstr>
      <vt:lpstr>What is Accounting &amp; Financial Reporting responsible for?</vt:lpstr>
      <vt:lpstr>What services do we provide?</vt:lpstr>
      <vt:lpstr>What services do we provide?</vt:lpstr>
      <vt:lpstr>Account Reconciliation Training</vt:lpstr>
      <vt:lpstr>Purpose of Reconciliations</vt:lpstr>
      <vt:lpstr>Purpose of Reconciliations</vt:lpstr>
      <vt:lpstr>Purpose of Reconciliations</vt:lpstr>
      <vt:lpstr>Monthly Process</vt:lpstr>
      <vt:lpstr>Reconciling</vt:lpstr>
      <vt:lpstr>Reconciling</vt:lpstr>
      <vt:lpstr>Reconciling</vt:lpstr>
      <vt:lpstr>Documentation Maintained</vt:lpstr>
      <vt:lpstr>Documentation Maintained</vt:lpstr>
      <vt:lpstr>Documentation Maintained</vt:lpstr>
      <vt:lpstr>Documentation Maintained</vt:lpstr>
      <vt:lpstr>Documentation Maintained</vt:lpstr>
      <vt:lpstr>Documentation Maintained</vt:lpstr>
      <vt:lpstr>Questions to ask yourself for corrections</vt:lpstr>
      <vt:lpstr>Journal Corrections</vt:lpstr>
      <vt:lpstr>Items to Remember</vt:lpstr>
      <vt:lpstr>Reconciliation Completion</vt:lpstr>
      <vt:lpstr>Purpose of Reconciliations</vt:lpstr>
      <vt:lpstr>Reconciliation Monitoring</vt:lpstr>
      <vt:lpstr>Helpful Queries</vt:lpstr>
      <vt:lpstr>Definitions</vt:lpstr>
      <vt:lpstr>Fund vs Function</vt:lpstr>
      <vt:lpstr>Fund Codes</vt:lpstr>
      <vt:lpstr>Fund Codes</vt:lpstr>
      <vt:lpstr>Function (NACUBO) Codes National Assoc. of College University Business Officers </vt:lpstr>
      <vt:lpstr>Account Categories</vt:lpstr>
      <vt:lpstr>Expense Account Categories</vt:lpstr>
      <vt:lpstr>Departmental Forms</vt:lpstr>
      <vt:lpstr>Things to Consider</vt:lpstr>
      <vt:lpstr>Add/Change Department &amp; BA</vt:lpstr>
      <vt:lpstr>Add/Change Department &amp; BA</vt:lpstr>
      <vt:lpstr>Things to Consider</vt:lpstr>
      <vt:lpstr>Add/Change a Cost Center</vt:lpstr>
      <vt:lpstr>Request to Add/Change a Cost Center</vt:lpstr>
      <vt:lpstr>Request to Add/Change a Cost Center</vt:lpstr>
      <vt:lpstr>Final Items</vt:lpstr>
      <vt:lpstr>Q &amp; 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Danielle McDonald</cp:lastModifiedBy>
  <cp:revision>72</cp:revision>
  <dcterms:created xsi:type="dcterms:W3CDTF">2018-01-31T15:00:24Z</dcterms:created>
  <dcterms:modified xsi:type="dcterms:W3CDTF">2021-05-26T13:39:13Z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0x01010009F1CEB2B36B524DB55391E2F6A3F4DA</vt:lpwstr>
  </property>
</Properties>
</file>