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62" r:id="rId7"/>
    <p:sldId id="260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59" r:id="rId17"/>
    <p:sldId id="258" r:id="rId18"/>
    <p:sldId id="272" r:id="rId19"/>
    <p:sldId id="271" r:id="rId20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122363"/>
            <a:ext cx="58293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5143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50544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709740"/>
            <a:ext cx="59150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4589465"/>
            <a:ext cx="59150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146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825625"/>
            <a:ext cx="29146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65127"/>
            <a:ext cx="59150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681163"/>
            <a:ext cx="290125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505075"/>
            <a:ext cx="290125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681163"/>
            <a:ext cx="29155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505075"/>
            <a:ext cx="29155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987427"/>
            <a:ext cx="347186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987427"/>
            <a:ext cx="347186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83DE-39F2-4E96-954C-BFEB856A718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7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4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8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6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779DEDA48D040B4F2E3284E55E5CC" ma:contentTypeVersion="12" ma:contentTypeDescription="Create a new document." ma:contentTypeScope="" ma:versionID="68de87d909c609ae01e221b6d6b55375">
  <xsd:schema xmlns:xsd="http://www.w3.org/2001/XMLSchema" xmlns:xs="http://www.w3.org/2001/XMLSchema" xmlns:p="http://schemas.microsoft.com/office/2006/metadata/properties" xmlns:ns3="9b0bef9b-a900-4abc-a025-8babd972c733" xmlns:ns4="691abb15-c57d-4d6d-9602-39a97102ba4a" targetNamespace="http://schemas.microsoft.com/office/2006/metadata/properties" ma:root="true" ma:fieldsID="2743e6b354eb0617ee9a1aeebf32b629" ns3:_="" ns4:_="">
    <xsd:import namespace="9b0bef9b-a900-4abc-a025-8babd972c733"/>
    <xsd:import namespace="691abb15-c57d-4d6d-9602-39a97102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ef9b-a900-4abc-a025-8babd972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abb15-c57d-4d6d-9602-39a97102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1D27C7-9453-4B18-B641-1B9F2138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bef9b-a900-4abc-a025-8babd972c733"/>
    <ds:schemaRef ds:uri="691abb15-c57d-4d6d-9602-39a97102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54040C-7579-4DA5-B164-E389AA9F92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35A3B-18A8-4292-90CA-025AB75F5F7A}">
  <ds:schemaRefs>
    <ds:schemaRef ds:uri="http://purl.org/dc/elements/1.1/"/>
    <ds:schemaRef ds:uri="http://schemas.microsoft.com/office/2006/metadata/properties"/>
    <ds:schemaRef ds:uri="9b0bef9b-a900-4abc-a025-8babd972c73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691abb15-c57d-4d6d-9602-39a97102ba4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Texas at Tyler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Jeannie Hurst</dc:creator>
  <cp:lastModifiedBy>Jeannie Hurst</cp:lastModifiedBy>
  <cp:revision>9</cp:revision>
  <dcterms:created xsi:type="dcterms:W3CDTF">2020-06-10T23:37:54Z</dcterms:created>
  <dcterms:modified xsi:type="dcterms:W3CDTF">2020-06-11T14:31:43Z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0x01010019B779DEDA48D040B4F2E3284E55E5CC</vt:lpwstr>
  </property>
</Properties>
</file>