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79" r:id="rId7"/>
    <p:sldId id="280" r:id="rId8"/>
    <p:sldId id="28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D94C63-0A5E-4081-B90C-152DC70AAA1B}" v="10" dt="2024-01-05T17:48:30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2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ippin" userId="0218d1ae-9fe3-47f5-8265-179a872caaf0" providerId="ADAL" clId="{79D94C63-0A5E-4081-B90C-152DC70AAA1B}"/>
    <pc:docChg chg="undo redo custSel addSld delSld modSld sldOrd">
      <pc:chgData name="Daniel Pippin" userId="0218d1ae-9fe3-47f5-8265-179a872caaf0" providerId="ADAL" clId="{79D94C63-0A5E-4081-B90C-152DC70AAA1B}" dt="2024-01-05T17:57:03.743" v="2857" actId="20577"/>
      <pc:docMkLst>
        <pc:docMk/>
      </pc:docMkLst>
      <pc:sldChg chg="modSp mod">
        <pc:chgData name="Daniel Pippin" userId="0218d1ae-9fe3-47f5-8265-179a872caaf0" providerId="ADAL" clId="{79D94C63-0A5E-4081-B90C-152DC70AAA1B}" dt="2024-01-04T15:26:19.261" v="743" actId="14100"/>
        <pc:sldMkLst>
          <pc:docMk/>
          <pc:sldMk cId="1240004099" sldId="256"/>
        </pc:sldMkLst>
        <pc:spChg chg="mod">
          <ac:chgData name="Daniel Pippin" userId="0218d1ae-9fe3-47f5-8265-179a872caaf0" providerId="ADAL" clId="{79D94C63-0A5E-4081-B90C-152DC70AAA1B}" dt="2024-01-04T15:02:51.347" v="275" actId="313"/>
          <ac:spMkLst>
            <pc:docMk/>
            <pc:sldMk cId="1240004099" sldId="256"/>
            <ac:spMk id="2" creationId="{DCE68496-CBB4-4F48-A72F-DCB5286D9C6E}"/>
          </ac:spMkLst>
        </pc:spChg>
        <pc:spChg chg="mod">
          <ac:chgData name="Daniel Pippin" userId="0218d1ae-9fe3-47f5-8265-179a872caaf0" providerId="ADAL" clId="{79D94C63-0A5E-4081-B90C-152DC70AAA1B}" dt="2024-01-04T15:26:19.261" v="743" actId="14100"/>
          <ac:spMkLst>
            <pc:docMk/>
            <pc:sldMk cId="1240004099" sldId="256"/>
            <ac:spMk id="3" creationId="{5CCEB99E-2FB4-40A1-8DC3-C43BE993AEBA}"/>
          </ac:spMkLst>
        </pc:spChg>
      </pc:sldChg>
      <pc:sldChg chg="addSp delSp modSp del mod">
        <pc:chgData name="Daniel Pippin" userId="0218d1ae-9fe3-47f5-8265-179a872caaf0" providerId="ADAL" clId="{79D94C63-0A5E-4081-B90C-152DC70AAA1B}" dt="2024-01-04T18:49:21.686" v="2476" actId="2696"/>
        <pc:sldMkLst>
          <pc:docMk/>
          <pc:sldMk cId="2664632915" sldId="258"/>
        </pc:sldMkLst>
        <pc:picChg chg="add mod">
          <ac:chgData name="Daniel Pippin" userId="0218d1ae-9fe3-47f5-8265-179a872caaf0" providerId="ADAL" clId="{79D94C63-0A5E-4081-B90C-152DC70AAA1B}" dt="2024-01-04T16:26:42.835" v="1064" actId="1076"/>
          <ac:picMkLst>
            <pc:docMk/>
            <pc:sldMk cId="2664632915" sldId="258"/>
            <ac:picMk id="5" creationId="{2EDDFEF9-30F3-24C5-865F-7EAACA016A0D}"/>
          </ac:picMkLst>
        </pc:picChg>
        <pc:picChg chg="add mod">
          <ac:chgData name="Daniel Pippin" userId="0218d1ae-9fe3-47f5-8265-179a872caaf0" providerId="ADAL" clId="{79D94C63-0A5E-4081-B90C-152DC70AAA1B}" dt="2024-01-04T16:26:44.891" v="1065" actId="1076"/>
          <ac:picMkLst>
            <pc:docMk/>
            <pc:sldMk cId="2664632915" sldId="258"/>
            <ac:picMk id="7" creationId="{FE025B7F-7F53-ECD0-9A60-C09B3203B443}"/>
          </ac:picMkLst>
        </pc:picChg>
        <pc:picChg chg="add mod">
          <ac:chgData name="Daniel Pippin" userId="0218d1ae-9fe3-47f5-8265-179a872caaf0" providerId="ADAL" clId="{79D94C63-0A5E-4081-B90C-152DC70AAA1B}" dt="2024-01-04T16:26:50.419" v="1067" actId="1076"/>
          <ac:picMkLst>
            <pc:docMk/>
            <pc:sldMk cId="2664632915" sldId="258"/>
            <ac:picMk id="9" creationId="{A6A5C97C-2031-C1E1-B22F-AF677416BBC1}"/>
          </ac:picMkLst>
        </pc:picChg>
        <pc:picChg chg="del">
          <ac:chgData name="Daniel Pippin" userId="0218d1ae-9fe3-47f5-8265-179a872caaf0" providerId="ADAL" clId="{79D94C63-0A5E-4081-B90C-152DC70AAA1B}" dt="2024-01-04T16:18:21.334" v="1058" actId="478"/>
          <ac:picMkLst>
            <pc:docMk/>
            <pc:sldMk cId="2664632915" sldId="258"/>
            <ac:picMk id="10" creationId="{EFF68DE2-9446-F4C0-D3AE-2467AAD0E0D2}"/>
          </ac:picMkLst>
        </pc:picChg>
      </pc:sldChg>
      <pc:sldChg chg="addSp delSp modSp mod ord">
        <pc:chgData name="Daniel Pippin" userId="0218d1ae-9fe3-47f5-8265-179a872caaf0" providerId="ADAL" clId="{79D94C63-0A5E-4081-B90C-152DC70AAA1B}" dt="2024-01-05T17:57:03.743" v="2857" actId="20577"/>
        <pc:sldMkLst>
          <pc:docMk/>
          <pc:sldMk cId="3185788798" sldId="267"/>
        </pc:sldMkLst>
        <pc:spChg chg="mod">
          <ac:chgData name="Daniel Pippin" userId="0218d1ae-9fe3-47f5-8265-179a872caaf0" providerId="ADAL" clId="{79D94C63-0A5E-4081-B90C-152DC70AAA1B}" dt="2024-01-04T15:17:46.494" v="421" actId="20577"/>
          <ac:spMkLst>
            <pc:docMk/>
            <pc:sldMk cId="3185788798" sldId="267"/>
            <ac:spMk id="2" creationId="{9865018B-E9AD-4F59-BEA1-D4C160FFAA95}"/>
          </ac:spMkLst>
        </pc:spChg>
        <pc:spChg chg="mod">
          <ac:chgData name="Daniel Pippin" userId="0218d1ae-9fe3-47f5-8265-179a872caaf0" providerId="ADAL" clId="{79D94C63-0A5E-4081-B90C-152DC70AAA1B}" dt="2024-01-04T15:29:12.361" v="849" actId="20577"/>
          <ac:spMkLst>
            <pc:docMk/>
            <pc:sldMk cId="3185788798" sldId="267"/>
            <ac:spMk id="3" creationId="{41C986A2-7053-4927-9FF9-987DC4D2D1AC}"/>
          </ac:spMkLst>
        </pc:spChg>
        <pc:spChg chg="del mod">
          <ac:chgData name="Daniel Pippin" userId="0218d1ae-9fe3-47f5-8265-179a872caaf0" providerId="ADAL" clId="{79D94C63-0A5E-4081-B90C-152DC70AAA1B}" dt="2024-01-04T15:57:24.534" v="994" actId="478"/>
          <ac:spMkLst>
            <pc:docMk/>
            <pc:sldMk cId="3185788798" sldId="267"/>
            <ac:spMk id="4" creationId="{1FA27A8B-E139-AEB6-967B-A23794599F54}"/>
          </ac:spMkLst>
        </pc:spChg>
        <pc:spChg chg="mod">
          <ac:chgData name="Daniel Pippin" userId="0218d1ae-9fe3-47f5-8265-179a872caaf0" providerId="ADAL" clId="{79D94C63-0A5E-4081-B90C-152DC70AAA1B}" dt="2024-01-05T17:57:03.743" v="2857" actId="20577"/>
          <ac:spMkLst>
            <pc:docMk/>
            <pc:sldMk cId="3185788798" sldId="267"/>
            <ac:spMk id="5" creationId="{74B1D4FC-DADC-4B2D-684C-7C70A1CB0EC7}"/>
          </ac:spMkLst>
        </pc:spChg>
        <pc:spChg chg="mod">
          <ac:chgData name="Daniel Pippin" userId="0218d1ae-9fe3-47f5-8265-179a872caaf0" providerId="ADAL" clId="{79D94C63-0A5E-4081-B90C-152DC70AAA1B}" dt="2024-01-04T17:48:59.273" v="2094" actId="113"/>
          <ac:spMkLst>
            <pc:docMk/>
            <pc:sldMk cId="3185788798" sldId="267"/>
            <ac:spMk id="7" creationId="{B53609B7-9A46-6DFF-6095-7B1E988A7E38}"/>
          </ac:spMkLst>
        </pc:spChg>
        <pc:spChg chg="add del mod">
          <ac:chgData name="Daniel Pippin" userId="0218d1ae-9fe3-47f5-8265-179a872caaf0" providerId="ADAL" clId="{79D94C63-0A5E-4081-B90C-152DC70AAA1B}" dt="2024-01-04T17:22:44.602" v="1465" actId="21"/>
          <ac:spMkLst>
            <pc:docMk/>
            <pc:sldMk cId="3185788798" sldId="267"/>
            <ac:spMk id="9" creationId="{DFCE4A02-E8AF-AE59-646C-55A2A2492299}"/>
          </ac:spMkLst>
        </pc:spChg>
        <pc:spChg chg="add mod">
          <ac:chgData name="Daniel Pippin" userId="0218d1ae-9fe3-47f5-8265-179a872caaf0" providerId="ADAL" clId="{79D94C63-0A5E-4081-B90C-152DC70AAA1B}" dt="2024-01-04T17:21:00.989" v="1404" actId="1076"/>
          <ac:spMkLst>
            <pc:docMk/>
            <pc:sldMk cId="3185788798" sldId="267"/>
            <ac:spMk id="11" creationId="{8A8B3BE5-36D4-3865-2D31-40EDF5578329}"/>
          </ac:spMkLst>
        </pc:spChg>
        <pc:spChg chg="add mod">
          <ac:chgData name="Daniel Pippin" userId="0218d1ae-9fe3-47f5-8265-179a872caaf0" providerId="ADAL" clId="{79D94C63-0A5E-4081-B90C-152DC70AAA1B}" dt="2024-01-05T17:22:34.030" v="2661" actId="14100"/>
          <ac:spMkLst>
            <pc:docMk/>
            <pc:sldMk cId="3185788798" sldId="267"/>
            <ac:spMk id="15" creationId="{F93AAD71-73ED-0BBD-9811-5A098892B2D9}"/>
          </ac:spMkLst>
        </pc:spChg>
        <pc:picChg chg="add del mod">
          <ac:chgData name="Daniel Pippin" userId="0218d1ae-9fe3-47f5-8265-179a872caaf0" providerId="ADAL" clId="{79D94C63-0A5E-4081-B90C-152DC70AAA1B}" dt="2024-01-04T17:27:20.824" v="1617" actId="478"/>
          <ac:picMkLst>
            <pc:docMk/>
            <pc:sldMk cId="3185788798" sldId="267"/>
            <ac:picMk id="8" creationId="{05F5EEA1-C34D-CB90-D428-89E25D9DA235}"/>
          </ac:picMkLst>
        </pc:picChg>
        <pc:picChg chg="mod">
          <ac:chgData name="Daniel Pippin" userId="0218d1ae-9fe3-47f5-8265-179a872caaf0" providerId="ADAL" clId="{79D94C63-0A5E-4081-B90C-152DC70AAA1B}" dt="2024-01-04T17:28:08.021" v="1621" actId="1076"/>
          <ac:picMkLst>
            <pc:docMk/>
            <pc:sldMk cId="3185788798" sldId="267"/>
            <ac:picMk id="10" creationId="{94FCD4CA-C747-5DC5-7D32-11C78FF7602B}"/>
          </ac:picMkLst>
        </pc:picChg>
        <pc:picChg chg="mod">
          <ac:chgData name="Daniel Pippin" userId="0218d1ae-9fe3-47f5-8265-179a872caaf0" providerId="ADAL" clId="{79D94C63-0A5E-4081-B90C-152DC70AAA1B}" dt="2024-01-04T17:25:27.011" v="1611" actId="1076"/>
          <ac:picMkLst>
            <pc:docMk/>
            <pc:sldMk cId="3185788798" sldId="267"/>
            <ac:picMk id="13" creationId="{9A34CAD6-10FD-7AD7-5E36-0B9522EC0F2E}"/>
          </ac:picMkLst>
        </pc:picChg>
        <pc:picChg chg="add mod">
          <ac:chgData name="Daniel Pippin" userId="0218d1ae-9fe3-47f5-8265-179a872caaf0" providerId="ADAL" clId="{79D94C63-0A5E-4081-B90C-152DC70AAA1B}" dt="2024-01-04T17:28:23.100" v="1623" actId="1076"/>
          <ac:picMkLst>
            <pc:docMk/>
            <pc:sldMk cId="3185788798" sldId="267"/>
            <ac:picMk id="14" creationId="{0A0826D2-4E75-1283-C2BD-5B8AE29C2F01}"/>
          </ac:picMkLst>
        </pc:picChg>
      </pc:sldChg>
      <pc:sldChg chg="del">
        <pc:chgData name="Daniel Pippin" userId="0218d1ae-9fe3-47f5-8265-179a872caaf0" providerId="ADAL" clId="{79D94C63-0A5E-4081-B90C-152DC70AAA1B}" dt="2024-01-04T18:56:39.763" v="2596" actId="2696"/>
        <pc:sldMkLst>
          <pc:docMk/>
          <pc:sldMk cId="1270373632" sldId="272"/>
        </pc:sldMkLst>
      </pc:sldChg>
      <pc:sldChg chg="addSp delSp modSp mod">
        <pc:chgData name="Daniel Pippin" userId="0218d1ae-9fe3-47f5-8265-179a872caaf0" providerId="ADAL" clId="{79D94C63-0A5E-4081-B90C-152DC70AAA1B}" dt="2024-01-04T18:42:10.213" v="2287" actId="20577"/>
        <pc:sldMkLst>
          <pc:docMk/>
          <pc:sldMk cId="715031877" sldId="279"/>
        </pc:sldMkLst>
        <pc:spChg chg="mod">
          <ac:chgData name="Daniel Pippin" userId="0218d1ae-9fe3-47f5-8265-179a872caaf0" providerId="ADAL" clId="{79D94C63-0A5E-4081-B90C-152DC70AAA1B}" dt="2024-01-04T18:42:10.213" v="2287" actId="20577"/>
          <ac:spMkLst>
            <pc:docMk/>
            <pc:sldMk cId="715031877" sldId="279"/>
            <ac:spMk id="2" creationId="{AD647BA5-DF71-4AF2-B4E3-0BCAA9DC93EB}"/>
          </ac:spMkLst>
        </pc:spChg>
        <pc:spChg chg="mod">
          <ac:chgData name="Daniel Pippin" userId="0218d1ae-9fe3-47f5-8265-179a872caaf0" providerId="ADAL" clId="{79D94C63-0A5E-4081-B90C-152DC70AAA1B}" dt="2024-01-04T17:57:49.561" v="2129" actId="14100"/>
          <ac:spMkLst>
            <pc:docMk/>
            <pc:sldMk cId="715031877" sldId="279"/>
            <ac:spMk id="3" creationId="{046C697C-59F0-473B-B4A0-EDB8CA8D4FAF}"/>
          </ac:spMkLst>
        </pc:spChg>
        <pc:spChg chg="add mod">
          <ac:chgData name="Daniel Pippin" userId="0218d1ae-9fe3-47f5-8265-179a872caaf0" providerId="ADAL" clId="{79D94C63-0A5E-4081-B90C-152DC70AAA1B}" dt="2024-01-04T17:59:21.881" v="2146" actId="692"/>
          <ac:spMkLst>
            <pc:docMk/>
            <pc:sldMk cId="715031877" sldId="279"/>
            <ac:spMk id="13" creationId="{D244FD9B-03C0-1F0D-AF3A-D1E821E575D5}"/>
          </ac:spMkLst>
        </pc:spChg>
        <pc:picChg chg="add del mod">
          <ac:chgData name="Daniel Pippin" userId="0218d1ae-9fe3-47f5-8265-179a872caaf0" providerId="ADAL" clId="{79D94C63-0A5E-4081-B90C-152DC70AAA1B}" dt="2024-01-04T17:36:13.668" v="1972" actId="478"/>
          <ac:picMkLst>
            <pc:docMk/>
            <pc:sldMk cId="715031877" sldId="279"/>
            <ac:picMk id="5" creationId="{AA38B38F-E0AB-4442-B616-02690DEF1D15}"/>
          </ac:picMkLst>
        </pc:picChg>
        <pc:picChg chg="del">
          <ac:chgData name="Daniel Pippin" userId="0218d1ae-9fe3-47f5-8265-179a872caaf0" providerId="ADAL" clId="{79D94C63-0A5E-4081-B90C-152DC70AAA1B}" dt="2024-01-04T16:16:17.725" v="1054" actId="478"/>
          <ac:picMkLst>
            <pc:docMk/>
            <pc:sldMk cId="715031877" sldId="279"/>
            <ac:picMk id="6" creationId="{F7439FDE-4271-5D36-2A5C-4C11CB8F9E4E}"/>
          </ac:picMkLst>
        </pc:picChg>
        <pc:picChg chg="add del mod">
          <ac:chgData name="Daniel Pippin" userId="0218d1ae-9fe3-47f5-8265-179a872caaf0" providerId="ADAL" clId="{79D94C63-0A5E-4081-B90C-152DC70AAA1B}" dt="2024-01-04T17:59:37.083" v="2147" actId="478"/>
          <ac:picMkLst>
            <pc:docMk/>
            <pc:sldMk cId="715031877" sldId="279"/>
            <ac:picMk id="7" creationId="{D96DD680-BD97-569A-801F-8DC90759755E}"/>
          </ac:picMkLst>
        </pc:picChg>
        <pc:picChg chg="del">
          <ac:chgData name="Daniel Pippin" userId="0218d1ae-9fe3-47f5-8265-179a872caaf0" providerId="ADAL" clId="{79D94C63-0A5E-4081-B90C-152DC70AAA1B}" dt="2024-01-04T16:16:19.575" v="1055" actId="478"/>
          <ac:picMkLst>
            <pc:docMk/>
            <pc:sldMk cId="715031877" sldId="279"/>
            <ac:picMk id="8" creationId="{AC75F09F-699E-178A-B79A-8CCF11DE3B18}"/>
          </ac:picMkLst>
        </pc:picChg>
        <pc:picChg chg="add del mod">
          <ac:chgData name="Daniel Pippin" userId="0218d1ae-9fe3-47f5-8265-179a872caaf0" providerId="ADAL" clId="{79D94C63-0A5E-4081-B90C-152DC70AAA1B}" dt="2024-01-04T17:37:21.008" v="1978" actId="478"/>
          <ac:picMkLst>
            <pc:docMk/>
            <pc:sldMk cId="715031877" sldId="279"/>
            <ac:picMk id="10" creationId="{47DDAAEF-00A7-DFC2-8389-6BF7048C55C4}"/>
          </ac:picMkLst>
        </pc:picChg>
        <pc:picChg chg="add mod">
          <ac:chgData name="Daniel Pippin" userId="0218d1ae-9fe3-47f5-8265-179a872caaf0" providerId="ADAL" clId="{79D94C63-0A5E-4081-B90C-152DC70AAA1B}" dt="2024-01-04T18:01:10.050" v="2151" actId="1076"/>
          <ac:picMkLst>
            <pc:docMk/>
            <pc:sldMk cId="715031877" sldId="279"/>
            <ac:picMk id="12" creationId="{52F55970-D58A-04F3-32D1-CEE05F5B44BC}"/>
          </ac:picMkLst>
        </pc:picChg>
        <pc:picChg chg="add mod">
          <ac:chgData name="Daniel Pippin" userId="0218d1ae-9fe3-47f5-8265-179a872caaf0" providerId="ADAL" clId="{79D94C63-0A5E-4081-B90C-152DC70AAA1B}" dt="2024-01-04T18:02:46.182" v="2158" actId="1076"/>
          <ac:picMkLst>
            <pc:docMk/>
            <pc:sldMk cId="715031877" sldId="279"/>
            <ac:picMk id="15" creationId="{F2099753-CC7F-E14B-FA23-2751B7D8A0AC}"/>
          </ac:picMkLst>
        </pc:picChg>
        <pc:picChg chg="add mod">
          <ac:chgData name="Daniel Pippin" userId="0218d1ae-9fe3-47f5-8265-179a872caaf0" providerId="ADAL" clId="{79D94C63-0A5E-4081-B90C-152DC70AAA1B}" dt="2024-01-04T18:12:10.709" v="2162" actId="1076"/>
          <ac:picMkLst>
            <pc:docMk/>
            <pc:sldMk cId="715031877" sldId="279"/>
            <ac:picMk id="17" creationId="{BD04EED3-F54F-FD6B-BB6F-0C1C5DBB1269}"/>
          </ac:picMkLst>
        </pc:picChg>
      </pc:sldChg>
      <pc:sldChg chg="addSp delSp modSp add mod">
        <pc:chgData name="Daniel Pippin" userId="0218d1ae-9fe3-47f5-8265-179a872caaf0" providerId="ADAL" clId="{79D94C63-0A5E-4081-B90C-152DC70AAA1B}" dt="2024-01-05T17:53:08.586" v="2829" actId="1076"/>
        <pc:sldMkLst>
          <pc:docMk/>
          <pc:sldMk cId="812266647" sldId="280"/>
        </pc:sldMkLst>
        <pc:spChg chg="mod">
          <ac:chgData name="Daniel Pippin" userId="0218d1ae-9fe3-47f5-8265-179a872caaf0" providerId="ADAL" clId="{79D94C63-0A5E-4081-B90C-152DC70AAA1B}" dt="2024-01-04T18:42:01.478" v="2280" actId="20577"/>
          <ac:spMkLst>
            <pc:docMk/>
            <pc:sldMk cId="812266647" sldId="280"/>
            <ac:spMk id="2" creationId="{AD647BA5-DF71-4AF2-B4E3-0BCAA9DC93EB}"/>
          </ac:spMkLst>
        </pc:spChg>
        <pc:spChg chg="mod">
          <ac:chgData name="Daniel Pippin" userId="0218d1ae-9fe3-47f5-8265-179a872caaf0" providerId="ADAL" clId="{79D94C63-0A5E-4081-B90C-152DC70AAA1B}" dt="2024-01-05T17:49:45.996" v="2813" actId="14100"/>
          <ac:spMkLst>
            <pc:docMk/>
            <pc:sldMk cId="812266647" sldId="280"/>
            <ac:spMk id="3" creationId="{046C697C-59F0-473B-B4A0-EDB8CA8D4FAF}"/>
          </ac:spMkLst>
        </pc:spChg>
        <pc:spChg chg="add mod">
          <ac:chgData name="Daniel Pippin" userId="0218d1ae-9fe3-47f5-8265-179a872caaf0" providerId="ADAL" clId="{79D94C63-0A5E-4081-B90C-152DC70AAA1B}" dt="2024-01-05T17:49:07.834" v="2808" actId="14100"/>
          <ac:spMkLst>
            <pc:docMk/>
            <pc:sldMk cId="812266647" sldId="280"/>
            <ac:spMk id="10" creationId="{C483983F-1460-2BB5-5C04-5F14374263C2}"/>
          </ac:spMkLst>
        </pc:spChg>
        <pc:spChg chg="mod ord">
          <ac:chgData name="Daniel Pippin" userId="0218d1ae-9fe3-47f5-8265-179a872caaf0" providerId="ADAL" clId="{79D94C63-0A5E-4081-B90C-152DC70AAA1B}" dt="2024-01-04T18:48:30.201" v="2472" actId="1076"/>
          <ac:spMkLst>
            <pc:docMk/>
            <pc:sldMk cId="812266647" sldId="280"/>
            <ac:spMk id="13" creationId="{D244FD9B-03C0-1F0D-AF3A-D1E821E575D5}"/>
          </ac:spMkLst>
        </pc:spChg>
        <pc:picChg chg="add mod">
          <ac:chgData name="Daniel Pippin" userId="0218d1ae-9fe3-47f5-8265-179a872caaf0" providerId="ADAL" clId="{79D94C63-0A5E-4081-B90C-152DC70AAA1B}" dt="2024-01-04T18:48:30.201" v="2472" actId="1076"/>
          <ac:picMkLst>
            <pc:docMk/>
            <pc:sldMk cId="812266647" sldId="280"/>
            <ac:picMk id="4" creationId="{7B3C8EDC-7075-39F9-BB80-9BA8FBF5783C}"/>
          </ac:picMkLst>
        </pc:picChg>
        <pc:picChg chg="add mod">
          <ac:chgData name="Daniel Pippin" userId="0218d1ae-9fe3-47f5-8265-179a872caaf0" providerId="ADAL" clId="{79D94C63-0A5E-4081-B90C-152DC70AAA1B}" dt="2024-01-05T17:52:08.854" v="2823" actId="1076"/>
          <ac:picMkLst>
            <pc:docMk/>
            <pc:sldMk cId="812266647" sldId="280"/>
            <ac:picMk id="5" creationId="{CF7760F1-22F8-09D5-5964-618E134C0EBF}"/>
          </ac:picMkLst>
        </pc:picChg>
        <pc:picChg chg="add mod">
          <ac:chgData name="Daniel Pippin" userId="0218d1ae-9fe3-47f5-8265-179a872caaf0" providerId="ADAL" clId="{79D94C63-0A5E-4081-B90C-152DC70AAA1B}" dt="2024-01-05T17:52:17.619" v="2824" actId="1076"/>
          <ac:picMkLst>
            <pc:docMk/>
            <pc:sldMk cId="812266647" sldId="280"/>
            <ac:picMk id="7" creationId="{B6933E58-A1FA-ED09-769B-548A9B95D514}"/>
          </ac:picMkLst>
        </pc:picChg>
        <pc:picChg chg="add del mod">
          <ac:chgData name="Daniel Pippin" userId="0218d1ae-9fe3-47f5-8265-179a872caaf0" providerId="ADAL" clId="{79D94C63-0A5E-4081-B90C-152DC70AAA1B}" dt="2024-01-05T17:35:01.783" v="2663" actId="478"/>
          <ac:picMkLst>
            <pc:docMk/>
            <pc:sldMk cId="812266647" sldId="280"/>
            <ac:picMk id="8" creationId="{5B3FA027-C87E-52FF-1C9F-A4D78D80C48E}"/>
          </ac:picMkLst>
        </pc:picChg>
        <pc:picChg chg="add mod">
          <ac:chgData name="Daniel Pippin" userId="0218d1ae-9fe3-47f5-8265-179a872caaf0" providerId="ADAL" clId="{79D94C63-0A5E-4081-B90C-152DC70AAA1B}" dt="2024-01-05T17:48:43.004" v="2805" actId="1076"/>
          <ac:picMkLst>
            <pc:docMk/>
            <pc:sldMk cId="812266647" sldId="280"/>
            <ac:picMk id="9" creationId="{D55771B3-87E7-4947-C5C2-61E4B3DDBD8B}"/>
          </ac:picMkLst>
        </pc:picChg>
        <pc:picChg chg="del">
          <ac:chgData name="Daniel Pippin" userId="0218d1ae-9fe3-47f5-8265-179a872caaf0" providerId="ADAL" clId="{79D94C63-0A5E-4081-B90C-152DC70AAA1B}" dt="2024-01-04T18:13:54.751" v="2164" actId="478"/>
          <ac:picMkLst>
            <pc:docMk/>
            <pc:sldMk cId="812266647" sldId="280"/>
            <ac:picMk id="12" creationId="{52F55970-D58A-04F3-32D1-CEE05F5B44BC}"/>
          </ac:picMkLst>
        </pc:picChg>
        <pc:picChg chg="add mod">
          <ac:chgData name="Daniel Pippin" userId="0218d1ae-9fe3-47f5-8265-179a872caaf0" providerId="ADAL" clId="{79D94C63-0A5E-4081-B90C-152DC70AAA1B}" dt="2024-01-05T17:53:08.586" v="2829" actId="1076"/>
          <ac:picMkLst>
            <pc:docMk/>
            <pc:sldMk cId="812266647" sldId="280"/>
            <ac:picMk id="12" creationId="{69FB2735-43EC-81A5-4B2E-32F331344F98}"/>
          </ac:picMkLst>
        </pc:picChg>
        <pc:picChg chg="del mod ord">
          <ac:chgData name="Daniel Pippin" userId="0218d1ae-9fe3-47f5-8265-179a872caaf0" providerId="ADAL" clId="{79D94C63-0A5E-4081-B90C-152DC70AAA1B}" dt="2024-01-05T17:52:59.264" v="2828" actId="478"/>
          <ac:picMkLst>
            <pc:docMk/>
            <pc:sldMk cId="812266647" sldId="280"/>
            <ac:picMk id="15" creationId="{F2099753-CC7F-E14B-FA23-2751B7D8A0AC}"/>
          </ac:picMkLst>
        </pc:picChg>
        <pc:picChg chg="del">
          <ac:chgData name="Daniel Pippin" userId="0218d1ae-9fe3-47f5-8265-179a872caaf0" providerId="ADAL" clId="{79D94C63-0A5E-4081-B90C-152DC70AAA1B}" dt="2024-01-04T18:16:56.275" v="2181" actId="478"/>
          <ac:picMkLst>
            <pc:docMk/>
            <pc:sldMk cId="812266647" sldId="280"/>
            <ac:picMk id="17" creationId="{BD04EED3-F54F-FD6B-BB6F-0C1C5DBB1269}"/>
          </ac:picMkLst>
        </pc:picChg>
      </pc:sldChg>
      <pc:sldChg chg="addSp delSp modSp add mod">
        <pc:chgData name="Daniel Pippin" userId="0218d1ae-9fe3-47f5-8265-179a872caaf0" providerId="ADAL" clId="{79D94C63-0A5E-4081-B90C-152DC70AAA1B}" dt="2024-01-05T17:54:53.735" v="2855" actId="20577"/>
        <pc:sldMkLst>
          <pc:docMk/>
          <pc:sldMk cId="1326323075" sldId="281"/>
        </pc:sldMkLst>
        <pc:spChg chg="mod">
          <ac:chgData name="Daniel Pippin" userId="0218d1ae-9fe3-47f5-8265-179a872caaf0" providerId="ADAL" clId="{79D94C63-0A5E-4081-B90C-152DC70AAA1B}" dt="2024-01-05T17:54:53.735" v="2855" actId="20577"/>
          <ac:spMkLst>
            <pc:docMk/>
            <pc:sldMk cId="1326323075" sldId="281"/>
            <ac:spMk id="2" creationId="{AD647BA5-DF71-4AF2-B4E3-0BCAA9DC93EB}"/>
          </ac:spMkLst>
        </pc:spChg>
        <pc:spChg chg="mod">
          <ac:chgData name="Daniel Pippin" userId="0218d1ae-9fe3-47f5-8265-179a872caaf0" providerId="ADAL" clId="{79D94C63-0A5E-4081-B90C-152DC70AAA1B}" dt="2024-01-05T17:53:35.942" v="2833" actId="14100"/>
          <ac:spMkLst>
            <pc:docMk/>
            <pc:sldMk cId="1326323075" sldId="281"/>
            <ac:spMk id="3" creationId="{046C697C-59F0-473B-B4A0-EDB8CA8D4FAF}"/>
          </ac:spMkLst>
        </pc:spChg>
        <pc:spChg chg="mod ord">
          <ac:chgData name="Daniel Pippin" userId="0218d1ae-9fe3-47f5-8265-179a872caaf0" providerId="ADAL" clId="{79D94C63-0A5E-4081-B90C-152DC70AAA1B}" dt="2024-01-05T17:43:45.452" v="2688" actId="14100"/>
          <ac:spMkLst>
            <pc:docMk/>
            <pc:sldMk cId="1326323075" sldId="281"/>
            <ac:spMk id="13" creationId="{D244FD9B-03C0-1F0D-AF3A-D1E821E575D5}"/>
          </ac:spMkLst>
        </pc:spChg>
        <pc:picChg chg="del">
          <ac:chgData name="Daniel Pippin" userId="0218d1ae-9fe3-47f5-8265-179a872caaf0" providerId="ADAL" clId="{79D94C63-0A5E-4081-B90C-152DC70AAA1B}" dt="2024-01-05T17:37:30.231" v="2668" actId="478"/>
          <ac:picMkLst>
            <pc:docMk/>
            <pc:sldMk cId="1326323075" sldId="281"/>
            <ac:picMk id="4" creationId="{7B3C8EDC-7075-39F9-BB80-9BA8FBF5783C}"/>
          </ac:picMkLst>
        </pc:picChg>
        <pc:picChg chg="del">
          <ac:chgData name="Daniel Pippin" userId="0218d1ae-9fe3-47f5-8265-179a872caaf0" providerId="ADAL" clId="{79D94C63-0A5E-4081-B90C-152DC70AAA1B}" dt="2024-01-05T17:50:37.976" v="2817" actId="478"/>
          <ac:picMkLst>
            <pc:docMk/>
            <pc:sldMk cId="1326323075" sldId="281"/>
            <ac:picMk id="5" creationId="{CF7760F1-22F8-09D5-5964-618E134C0EBF}"/>
          </ac:picMkLst>
        </pc:picChg>
        <pc:picChg chg="del">
          <ac:chgData name="Daniel Pippin" userId="0218d1ae-9fe3-47f5-8265-179a872caaf0" providerId="ADAL" clId="{79D94C63-0A5E-4081-B90C-152DC70AAA1B}" dt="2024-01-05T17:50:39.307" v="2818" actId="478"/>
          <ac:picMkLst>
            <pc:docMk/>
            <pc:sldMk cId="1326323075" sldId="281"/>
            <ac:picMk id="7" creationId="{B6933E58-A1FA-ED09-769B-548A9B95D514}"/>
          </ac:picMkLst>
        </pc:picChg>
        <pc:picChg chg="del">
          <ac:chgData name="Daniel Pippin" userId="0218d1ae-9fe3-47f5-8265-179a872caaf0" providerId="ADAL" clId="{79D94C63-0A5E-4081-B90C-152DC70AAA1B}" dt="2024-01-05T17:43:19.997" v="2683" actId="478"/>
          <ac:picMkLst>
            <pc:docMk/>
            <pc:sldMk cId="1326323075" sldId="281"/>
            <ac:picMk id="8" creationId="{5B3FA027-C87E-52FF-1C9F-A4D78D80C48E}"/>
          </ac:picMkLst>
        </pc:picChg>
        <pc:picChg chg="add del mod">
          <ac:chgData name="Daniel Pippin" userId="0218d1ae-9fe3-47f5-8265-179a872caaf0" providerId="ADAL" clId="{79D94C63-0A5E-4081-B90C-152DC70AAA1B}" dt="2024-01-05T17:41:40.515" v="2674" actId="478"/>
          <ac:picMkLst>
            <pc:docMk/>
            <pc:sldMk cId="1326323075" sldId="281"/>
            <ac:picMk id="9" creationId="{6209675F-271C-1A3A-57F7-9BECD2CD8DD9}"/>
          </ac:picMkLst>
        </pc:picChg>
        <pc:picChg chg="add mod">
          <ac:chgData name="Daniel Pippin" userId="0218d1ae-9fe3-47f5-8265-179a872caaf0" providerId="ADAL" clId="{79D94C63-0A5E-4081-B90C-152DC70AAA1B}" dt="2024-01-05T17:43:05.937" v="2682" actId="14100"/>
          <ac:picMkLst>
            <pc:docMk/>
            <pc:sldMk cId="1326323075" sldId="281"/>
            <ac:picMk id="11" creationId="{3BFCBDA8-4453-BD50-1855-1CB21CFBDE20}"/>
          </ac:picMkLst>
        </pc:picChg>
        <pc:picChg chg="del">
          <ac:chgData name="Daniel Pippin" userId="0218d1ae-9fe3-47f5-8265-179a872caaf0" providerId="ADAL" clId="{79D94C63-0A5E-4081-B90C-152DC70AAA1B}" dt="2024-01-05T17:41:04.692" v="2671" actId="478"/>
          <ac:picMkLst>
            <pc:docMk/>
            <pc:sldMk cId="1326323075" sldId="281"/>
            <ac:picMk id="15" creationId="{F2099753-CC7F-E14B-FA23-2751B7D8A0A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E835-3299-4927-A31F-D10385D93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582BF-8B3F-4D6C-9DA1-9F4B223FE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580AC-812D-455A-B942-A279236B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CD2F0-8AE5-4893-8A85-1682FA3C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B4C5A-9152-40F7-B1BA-65C87B7F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CA18D-3142-46EA-9292-0A21AA652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4F8B7-4B01-4178-9C2F-5565F390E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081B4-3466-433B-BA41-6E3D6092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C42CE-9F6E-418B-BA3C-EF2131D8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E658C-89B8-48B2-8333-BE7C0A5C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6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CEFC4-5B90-4414-AC63-005AB1B2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4504E-39A0-4FF4-9C64-A4563062B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8926D-48E0-4D2C-8CCF-51FAA438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11E49-AE6B-48FC-844F-CB936B24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CA3E1-83D8-4CDD-BAA3-64A7DA61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F1AF-47EB-495B-BD40-06E28175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A328-9FB0-436C-85E4-D2FD946EB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9DC3A-A466-4B81-AFE9-4507CDACD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22C95-5FB5-41D8-9532-C8CE119B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0ECCD-1B19-4379-A348-E9841C21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9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8914-2D9C-40BF-B12F-78A1B14C0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3E7FB-A696-424D-848B-51EC2987C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624F6-9D1B-489A-B788-257DB509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40970-458F-4219-AA81-0B7CB6DD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92A98-4EFA-4A14-80D8-8D34260B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5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DF68-78C3-44F9-9039-A839C21A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0955E-B402-4D6A-92BD-43C4822BF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DC415-AC3C-4A06-83D3-0DF78D5AD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047DA-A25D-405E-95A5-6729F5D79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1BDA-BF6C-4858-AE55-73329683D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19B98-1ED7-469F-B020-5284881F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8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4E43-D550-4D91-B429-145F13D57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46616-6DC7-4769-AB86-6216EF4DC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B6560-27EA-47E8-84DA-899D64FC9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AB57C-AC49-42FE-9E16-C4F54F993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8CF846-EC4C-4EAE-9BAD-823BC6621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926B2-D6E9-4FCC-ACB7-427D1808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61C655-7168-40C9-931C-FADDD396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2918F2-27DF-4EDF-83F1-8E1A2DB2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4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DECFC-19A1-4537-8212-617AC4A9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8AE84-2CE8-4F91-98B5-EFC3AD2A6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17048-1B26-48BC-BEA3-2370987F0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8DAC6-7342-4EA5-BC66-B9B66877D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6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B185A-40BB-4132-9193-625CF57B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BB40AF-117B-4A44-9285-6D6EC932A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124A8-4E56-4CFC-B23A-B4979AC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60DA-DA94-4012-B22B-27DE71CA3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98BDD-06A5-45FD-B573-B6D40F1C9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1C6B8-15E9-4BE6-AD44-66116F02C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11266-2077-4D29-A5CF-73FC9E8A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95FCA-6A8E-4C95-B7AC-5AC61A2E7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21A49-1EAE-43B3-B86B-3E493572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2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4450-F040-4661-94BC-3CACFE802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CE110B-E219-41EA-B35E-2FFF9BD9A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EA3EF-CFFC-49FE-BB75-08D4BCF6F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4DF95-36C3-412A-9929-F78F1C5E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73B18-935E-4DB3-8B37-A879ABF8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14F68-4F67-4C56-AC51-C0682330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A77AE-90F7-4C55-97A9-289F0841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FEA37-0CBA-4FE3-8838-80A923F4A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AEC80-855E-47F5-A6EE-1EE238FDA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DB3D-8560-4685-88D0-785E95F5CD8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33D9C-4D6B-4FB8-BCFB-47233A62F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EE4E-1A8C-4088-AB2E-E9437A7D0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655A-59FC-4663-9C31-C444B1618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4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uttyler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68496-CBB4-4F48-A72F-DCB5286D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1514471"/>
            <a:ext cx="10506456" cy="209746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Entering “Amount Only” Lines on a Requisition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B99E-2FB4-40A1-8DC3-C43BE993A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5501" y="4619624"/>
            <a:ext cx="7162203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Procedures for entering Amount Only lines on a Requisition which results in a blanket purchase order.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00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6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8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5018B-E9AD-4F59-BEA1-D4C160FFA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6576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Amount Only</a:t>
            </a:r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2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986A2-7053-4927-9FF9-987DC4D2D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0106" y="586822"/>
            <a:ext cx="6222880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/>
              <a:t>“Amount Only” refers to a line setting on a purchase order that allows a balance to be carried and be vouchered against multiple times.  These one-line purchase orders are commonly referred to as Blanket POs, but it’s also possible for a purchase order to have multiple amount only lines.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609B7-9A46-6DFF-6095-7B1E988A7E38}"/>
              </a:ext>
            </a:extLst>
          </p:cNvPr>
          <p:cNvSpPr txBox="1"/>
          <p:nvPr/>
        </p:nvSpPr>
        <p:spPr>
          <a:xfrm>
            <a:off x="2047142" y="3154738"/>
            <a:ext cx="8715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When creating a requisition, follow the navigation directions and initial steps found on the “Create Requisition” procedures Job Aid.  Amount Only is set on the </a:t>
            </a:r>
            <a:r>
              <a:rPr lang="en-US" sz="2000" b="1" dirty="0"/>
              <a:t>Checkout – Review and Submit </a:t>
            </a:r>
            <a:r>
              <a:rPr lang="en-US" sz="2000" dirty="0"/>
              <a:t>page (see following slides for instructions).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B1D4FC-DADC-4B2D-684C-7C70A1CB0EC7}"/>
              </a:ext>
            </a:extLst>
          </p:cNvPr>
          <p:cNvSpPr txBox="1"/>
          <p:nvPr/>
        </p:nvSpPr>
        <p:spPr>
          <a:xfrm>
            <a:off x="2047142" y="5039447"/>
            <a:ext cx="8181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a purchase order has already been dispatched that you want to change to Amount Only, please fill out a Purchase Order Change Request (POCR) form found </a:t>
            </a:r>
            <a:r>
              <a:rPr lang="en-US" sz="2000"/>
              <a:t>in DocuSign </a:t>
            </a:r>
            <a:r>
              <a:rPr lang="en-US" sz="2000" dirty="0"/>
              <a:t>Templates.  This is not possible if the line has an already paid voucher attached to it.</a:t>
            </a:r>
          </a:p>
        </p:txBody>
      </p:sp>
      <p:pic>
        <p:nvPicPr>
          <p:cNvPr id="10" name="Graphic 9" descr="Badge 1 with solid fill">
            <a:extLst>
              <a:ext uri="{FF2B5EF4-FFF2-40B4-BE49-F238E27FC236}">
                <a16:creationId xmlns:a16="http://schemas.microsoft.com/office/drawing/2014/main" id="{94FCD4CA-C747-5DC5-7D32-11C78FF76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4144" y="3162282"/>
            <a:ext cx="914400" cy="914400"/>
          </a:xfrm>
          <a:prstGeom prst="rect">
            <a:avLst/>
          </a:prstGeom>
        </p:spPr>
      </p:pic>
      <p:pic>
        <p:nvPicPr>
          <p:cNvPr id="13" name="Graphic 12" descr="Badge with solid fill">
            <a:extLst>
              <a:ext uri="{FF2B5EF4-FFF2-40B4-BE49-F238E27FC236}">
                <a16:creationId xmlns:a16="http://schemas.microsoft.com/office/drawing/2014/main" id="{9A34CAD6-10FD-7AD7-5E36-0B9522EC0F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4144" y="4125047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A8B3BE5-36D4-3865-2D31-40EDF5578329}"/>
              </a:ext>
            </a:extLst>
          </p:cNvPr>
          <p:cNvSpPr txBox="1"/>
          <p:nvPr/>
        </p:nvSpPr>
        <p:spPr>
          <a:xfrm>
            <a:off x="424956" y="2702492"/>
            <a:ext cx="31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Please note the following:</a:t>
            </a:r>
          </a:p>
        </p:txBody>
      </p:sp>
      <p:pic>
        <p:nvPicPr>
          <p:cNvPr id="14" name="Graphic 13" descr="Badge 3 with solid fill">
            <a:extLst>
              <a:ext uri="{FF2B5EF4-FFF2-40B4-BE49-F238E27FC236}">
                <a16:creationId xmlns:a16="http://schemas.microsoft.com/office/drawing/2014/main" id="{0A0826D2-4E75-1283-C2BD-5B8AE29C2F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4144" y="5087812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3AAD71-73ED-0BBD-9811-5A098892B2D9}"/>
              </a:ext>
            </a:extLst>
          </p:cNvPr>
          <p:cNvSpPr txBox="1"/>
          <p:nvPr/>
        </p:nvSpPr>
        <p:spPr>
          <a:xfrm>
            <a:off x="1998413" y="4382192"/>
            <a:ext cx="8764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Amount Only lines can only be for services (not goods) and have the quantity of 1.</a:t>
            </a:r>
          </a:p>
        </p:txBody>
      </p:sp>
    </p:spTree>
    <p:extLst>
      <p:ext uri="{BB962C8B-B14F-4D97-AF65-F5344CB8AC3E}">
        <p14:creationId xmlns:p14="http://schemas.microsoft.com/office/powerpoint/2010/main" val="318578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7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3" name="Freeform: Shape 8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4" name="Freeform: Shape 8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47BA5-DF71-4AF2-B4E3-0BCAA9DC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06" y="1133991"/>
            <a:ext cx="3957715" cy="1239012"/>
          </a:xfrm>
        </p:spPr>
        <p:txBody>
          <a:bodyPr anchor="ctr">
            <a:normAutofit fontScale="90000"/>
          </a:bodyPr>
          <a:lstStyle/>
          <a:p>
            <a:r>
              <a:rPr lang="en-US" sz="3200" b="1" dirty="0"/>
              <a:t>Create Requisition: </a:t>
            </a:r>
            <a:br>
              <a:rPr lang="en-US" sz="3200" b="1" dirty="0"/>
            </a:br>
            <a:r>
              <a:rPr lang="en-US" sz="2700" b="1" dirty="0"/>
              <a:t>Checkout – Review and Submit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5" name="Rectangle 8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C697C-59F0-473B-B4A0-EDB8CA8D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594615"/>
            <a:ext cx="3625871" cy="1317071"/>
          </a:xfrm>
        </p:spPr>
        <p:txBody>
          <a:bodyPr anchor="t">
            <a:normAutofit/>
          </a:bodyPr>
          <a:lstStyle/>
          <a:p>
            <a:r>
              <a:rPr lang="en-US" sz="2000" dirty="0"/>
              <a:t>To make Amount Only</a:t>
            </a:r>
          </a:p>
          <a:p>
            <a:pPr lvl="1"/>
            <a:r>
              <a:rPr lang="en-US" sz="2000" dirty="0"/>
              <a:t>Ensure Quantity is 1</a:t>
            </a:r>
          </a:p>
          <a:p>
            <a:pPr lvl="1"/>
            <a:r>
              <a:rPr lang="en-US" sz="2000" dirty="0"/>
              <a:t>Click the Line Details icon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F55970-D58A-04F3-32D1-CEE05F5B4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523" y="1537594"/>
            <a:ext cx="7528625" cy="34311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244FD9B-03C0-1F0D-AF3A-D1E821E575D5}"/>
              </a:ext>
            </a:extLst>
          </p:cNvPr>
          <p:cNvSpPr/>
          <p:nvPr/>
        </p:nvSpPr>
        <p:spPr>
          <a:xfrm>
            <a:off x="10865796" y="3253150"/>
            <a:ext cx="398834" cy="491999"/>
          </a:xfrm>
          <a:prstGeom prst="rect">
            <a:avLst/>
          </a:prstGeom>
          <a:noFill/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Badge New with solid fill">
            <a:extLst>
              <a:ext uri="{FF2B5EF4-FFF2-40B4-BE49-F238E27FC236}">
                <a16:creationId xmlns:a16="http://schemas.microsoft.com/office/drawing/2014/main" id="{F2099753-CC7F-E14B-FA23-2751B7D8A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43074" y="3082353"/>
            <a:ext cx="341594" cy="34159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D04EED3-F54F-FD6B-BB6F-0C1C5DBB12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4590" y="3763647"/>
            <a:ext cx="1537346" cy="183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3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7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3" name="Freeform: Shape 8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4" name="Freeform: Shape 8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47BA5-DF71-4AF2-B4E3-0BCAA9DC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06" y="1133991"/>
            <a:ext cx="3957715" cy="1239012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Create Requisition: </a:t>
            </a:r>
            <a:br>
              <a:rPr lang="en-US" sz="3200" b="1" dirty="0"/>
            </a:br>
            <a:r>
              <a:rPr lang="en-US" sz="2700" b="1" dirty="0"/>
              <a:t>Line Details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5" name="Rectangle 8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C697C-59F0-473B-B4A0-EDB8CA8D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5" y="2475250"/>
            <a:ext cx="3793536" cy="4110375"/>
          </a:xfrm>
        </p:spPr>
        <p:txBody>
          <a:bodyPr anchor="t">
            <a:normAutofit/>
          </a:bodyPr>
          <a:lstStyle/>
          <a:p>
            <a:pPr lvl="1"/>
            <a:r>
              <a:rPr lang="en-US" sz="2000" dirty="0"/>
              <a:t>Check the Amount Only box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Scroll down and Click OK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 message box will pop-up warning that the line will be repriced if quantity is not 1.  Click Yes.</a:t>
            </a:r>
          </a:p>
          <a:p>
            <a:pPr marL="457200" lvl="1" indent="0">
              <a:buNone/>
            </a:pPr>
            <a:endParaRPr lang="en-US" sz="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C8EDC-7075-39F9-BB80-9BA8FBF57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670" y="351700"/>
            <a:ext cx="6983813" cy="443042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244FD9B-03C0-1F0D-AF3A-D1E821E575D5}"/>
              </a:ext>
            </a:extLst>
          </p:cNvPr>
          <p:cNvSpPr/>
          <p:nvPr/>
        </p:nvSpPr>
        <p:spPr>
          <a:xfrm>
            <a:off x="8973556" y="2287963"/>
            <a:ext cx="829372" cy="187287"/>
          </a:xfrm>
          <a:prstGeom prst="rect">
            <a:avLst/>
          </a:prstGeom>
          <a:noFill/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7760F1-22F8-09D5-5964-618E134C0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762" y="2786348"/>
            <a:ext cx="1999344" cy="551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933E58-A1FA-ED09-769B-548A9B95D5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478" y="3746545"/>
            <a:ext cx="1043450" cy="439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5771B3-87E7-4947-C5C2-61E4B3DDBD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754" y="4889722"/>
            <a:ext cx="5543192" cy="145982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483983F-1460-2BB5-5C04-5F14374263C2}"/>
              </a:ext>
            </a:extLst>
          </p:cNvPr>
          <p:cNvSpPr/>
          <p:nvPr/>
        </p:nvSpPr>
        <p:spPr>
          <a:xfrm>
            <a:off x="5496637" y="6004874"/>
            <a:ext cx="828749" cy="273378"/>
          </a:xfrm>
          <a:prstGeom prst="rect">
            <a:avLst/>
          </a:prstGeom>
          <a:noFill/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9FB2735-43EC-81A5-4B2E-32F331344F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1478" y="5604578"/>
            <a:ext cx="1111915" cy="41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6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7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3" name="Freeform: Shape 8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4" name="Freeform: Shape 8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47BA5-DF71-4AF2-B4E3-0BCAA9DC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06" y="1133991"/>
            <a:ext cx="3957715" cy="1239012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Create Requisition: </a:t>
            </a:r>
            <a:br>
              <a:rPr lang="en-US" sz="3200" b="1" dirty="0"/>
            </a:br>
            <a:r>
              <a:rPr lang="en-US" sz="2700" b="1" dirty="0"/>
              <a:t>Comments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5" name="Rectangle 8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C697C-59F0-473B-B4A0-EDB8CA8D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143" y="2211300"/>
            <a:ext cx="4033566" cy="3512709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When the screen returns to Checkout – Review and Submit, add comment for Blanket PO and check the “Shown at Voucher” box.</a:t>
            </a:r>
          </a:p>
          <a:p>
            <a:pPr marL="457200" lvl="1" indent="0">
              <a:buNone/>
            </a:pPr>
            <a:endParaRPr lang="en-US" sz="900" dirty="0"/>
          </a:p>
          <a:p>
            <a:pPr lvl="1"/>
            <a:r>
              <a:rPr lang="en-US" sz="2000" dirty="0"/>
              <a:t>Proceed with Requisition per Create Requisition procedures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FCBDA8-4453-BD50-1855-1CB21CFBD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014" y="1644969"/>
            <a:ext cx="7430588" cy="32663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244FD9B-03C0-1F0D-AF3A-D1E821E575D5}"/>
              </a:ext>
            </a:extLst>
          </p:cNvPr>
          <p:cNvSpPr/>
          <p:nvPr/>
        </p:nvSpPr>
        <p:spPr>
          <a:xfrm>
            <a:off x="4598014" y="4051247"/>
            <a:ext cx="6582175" cy="860118"/>
          </a:xfrm>
          <a:prstGeom prst="rect">
            <a:avLst/>
          </a:prstGeom>
          <a:noFill/>
          <a:ln w="222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A0BEE7-7C7D-06E5-E47D-FF7A60B35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Procurement Services</a:t>
            </a:r>
            <a:b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hlinkClick r:id="rId2"/>
              </a:rPr>
              <a:t>purchasing@uttyler.edu</a:t>
            </a:r>
            <a:r>
              <a:rPr lang="en-US" sz="2400" dirty="0"/>
              <a:t> </a:t>
            </a:r>
            <a:endParaRPr lang="en-US" sz="2400" kern="12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26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164E4EC158154DB6BCF59676EDEE85" ma:contentTypeVersion="11" ma:contentTypeDescription="Create a new document." ma:contentTypeScope="" ma:versionID="f70a3aa0d09bf665881407bc2c887941">
  <xsd:schema xmlns:xsd="http://www.w3.org/2001/XMLSchema" xmlns:xs="http://www.w3.org/2001/XMLSchema" xmlns:p="http://schemas.microsoft.com/office/2006/metadata/properties" xmlns:ns1="http://schemas.microsoft.com/sharepoint/v3" xmlns:ns3="93be975c-004a-4484-a71e-b22dd99cbc43" targetNamespace="http://schemas.microsoft.com/office/2006/metadata/properties" ma:root="true" ma:fieldsID="aaf8136b607dfd474078e99232e5a5a7" ns1:_="" ns3:_="">
    <xsd:import namespace="http://schemas.microsoft.com/sharepoint/v3"/>
    <xsd:import namespace="93be975c-004a-4484-a71e-b22dd99cbc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e975c-004a-4484-a71e-b22dd99cbc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37438A-6FBE-4EA1-BF75-DEB098F1B628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sharepoint/v3"/>
    <ds:schemaRef ds:uri="http://purl.org/dc/terms/"/>
    <ds:schemaRef ds:uri="http://www.w3.org/XML/1998/namespace"/>
    <ds:schemaRef ds:uri="http://schemas.openxmlformats.org/package/2006/metadata/core-properties"/>
    <ds:schemaRef ds:uri="93be975c-004a-4484-a71e-b22dd99cbc43"/>
  </ds:schemaRefs>
</ds:datastoreItem>
</file>

<file path=customXml/itemProps2.xml><?xml version="1.0" encoding="utf-8"?>
<ds:datastoreItem xmlns:ds="http://schemas.openxmlformats.org/officeDocument/2006/customXml" ds:itemID="{70CD894D-A20F-450A-A3D8-39D47BAF92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3be975c-004a-4484-a71e-b22dd99cb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ADF03A-1252-42DC-8A01-C52A8CF821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303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Entering “Amount Only” Lines on a Requisition</vt:lpstr>
      <vt:lpstr>Amount Only</vt:lpstr>
      <vt:lpstr>Create Requisition:  Checkout – Review and Submit</vt:lpstr>
      <vt:lpstr>Create Requisition:  Line Details</vt:lpstr>
      <vt:lpstr>Create Requisition:  Comments</vt:lpstr>
      <vt:lpstr>Procurement Services purchasing@uttyler.edu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PO Receipt</dc:title>
  <dc:creator>Sheila Darcey</dc:creator>
  <cp:lastModifiedBy>Daniel Pippin</cp:lastModifiedBy>
  <cp:revision>7</cp:revision>
  <dcterms:created xsi:type="dcterms:W3CDTF">2022-10-03T15:42:00Z</dcterms:created>
  <dcterms:modified xsi:type="dcterms:W3CDTF">2024-01-05T17:57:13Z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0x01010046164E4EC158154DB6BCF59676EDEE85</vt:lpwstr>
  </property>
</Properties>
</file>