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9" r:id="rId7"/>
    <p:sldId id="259" r:id="rId8"/>
    <p:sldId id="273" r:id="rId9"/>
    <p:sldId id="279" r:id="rId10"/>
    <p:sldId id="280" r:id="rId11"/>
    <p:sldId id="281" r:id="rId12"/>
    <p:sldId id="283" r:id="rId13"/>
    <p:sldId id="28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0521E-0035-48C0-92D0-5307D45CC9B5}" v="11" dt="2024-02-01T19:45:41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ippin" userId="0218d1ae-9fe3-47f5-8265-179a872caaf0" providerId="ADAL" clId="{6460521E-0035-48C0-92D0-5307D45CC9B5}"/>
    <pc:docChg chg="custSel addSld delSld modSld sldOrd">
      <pc:chgData name="Daniel Pippin" userId="0218d1ae-9fe3-47f5-8265-179a872caaf0" providerId="ADAL" clId="{6460521E-0035-48C0-92D0-5307D45CC9B5}" dt="2024-02-07T21:02:07.501" v="7447" actId="20577"/>
      <pc:docMkLst>
        <pc:docMk/>
      </pc:docMkLst>
      <pc:sldChg chg="modSp mod">
        <pc:chgData name="Daniel Pippin" userId="0218d1ae-9fe3-47f5-8265-179a872caaf0" providerId="ADAL" clId="{6460521E-0035-48C0-92D0-5307D45CC9B5}" dt="2024-01-24T18:21:35.324" v="266" actId="6549"/>
        <pc:sldMkLst>
          <pc:docMk/>
          <pc:sldMk cId="1240004099" sldId="256"/>
        </pc:sldMkLst>
        <pc:spChg chg="mod">
          <ac:chgData name="Daniel Pippin" userId="0218d1ae-9fe3-47f5-8265-179a872caaf0" providerId="ADAL" clId="{6460521E-0035-48C0-92D0-5307D45CC9B5}" dt="2024-01-24T18:13:21.817" v="29" actId="20577"/>
          <ac:spMkLst>
            <pc:docMk/>
            <pc:sldMk cId="1240004099" sldId="256"/>
            <ac:spMk id="2" creationId="{DCE68496-CBB4-4F48-A72F-DCB5286D9C6E}"/>
          </ac:spMkLst>
        </pc:spChg>
        <pc:spChg chg="mod">
          <ac:chgData name="Daniel Pippin" userId="0218d1ae-9fe3-47f5-8265-179a872caaf0" providerId="ADAL" clId="{6460521E-0035-48C0-92D0-5307D45CC9B5}" dt="2024-01-24T18:21:35.324" v="266" actId="6549"/>
          <ac:spMkLst>
            <pc:docMk/>
            <pc:sldMk cId="1240004099" sldId="256"/>
            <ac:spMk id="3" creationId="{5CCEB99E-2FB4-40A1-8DC3-C43BE993AEBA}"/>
          </ac:spMkLst>
        </pc:spChg>
      </pc:sldChg>
      <pc:sldChg chg="modSp del mod">
        <pc:chgData name="Daniel Pippin" userId="0218d1ae-9fe3-47f5-8265-179a872caaf0" providerId="ADAL" clId="{6460521E-0035-48C0-92D0-5307D45CC9B5}" dt="2024-01-24T19:58:14.447" v="1209" actId="2696"/>
        <pc:sldMkLst>
          <pc:docMk/>
          <pc:sldMk cId="2664632915" sldId="258"/>
        </pc:sldMkLst>
        <pc:spChg chg="mod">
          <ac:chgData name="Daniel Pippin" userId="0218d1ae-9fe3-47f5-8265-179a872caaf0" providerId="ADAL" clId="{6460521E-0035-48C0-92D0-5307D45CC9B5}" dt="2024-01-24T18:27:43.432" v="289" actId="14100"/>
          <ac:spMkLst>
            <pc:docMk/>
            <pc:sldMk cId="2664632915" sldId="258"/>
            <ac:spMk id="2" creationId="{AD647BA5-DF71-4AF2-B4E3-0BCAA9DC93EB}"/>
          </ac:spMkLst>
        </pc:spChg>
        <pc:spChg chg="mod">
          <ac:chgData name="Daniel Pippin" userId="0218d1ae-9fe3-47f5-8265-179a872caaf0" providerId="ADAL" clId="{6460521E-0035-48C0-92D0-5307D45CC9B5}" dt="2024-01-24T18:31:04.046" v="290" actId="20577"/>
          <ac:spMkLst>
            <pc:docMk/>
            <pc:sldMk cId="2664632915" sldId="258"/>
            <ac:spMk id="3" creationId="{046C697C-59F0-473B-B4A0-EDB8CA8D4FAF}"/>
          </ac:spMkLst>
        </pc:spChg>
      </pc:sldChg>
      <pc:sldChg chg="addSp delSp modSp mod ord">
        <pc:chgData name="Daniel Pippin" userId="0218d1ae-9fe3-47f5-8265-179a872caaf0" providerId="ADAL" clId="{6460521E-0035-48C0-92D0-5307D45CC9B5}" dt="2024-01-25T17:16:43.731" v="2735" actId="1076"/>
        <pc:sldMkLst>
          <pc:docMk/>
          <pc:sldMk cId="1335179534" sldId="259"/>
        </pc:sldMkLst>
        <pc:spChg chg="mod">
          <ac:chgData name="Daniel Pippin" userId="0218d1ae-9fe3-47f5-8265-179a872caaf0" providerId="ADAL" clId="{6460521E-0035-48C0-92D0-5307D45CC9B5}" dt="2024-01-25T17:16:33.893" v="2734" actId="14100"/>
          <ac:spMkLst>
            <pc:docMk/>
            <pc:sldMk cId="1335179534" sldId="259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1-25T17:11:16.736" v="2658" actId="1076"/>
          <ac:spMkLst>
            <pc:docMk/>
            <pc:sldMk cId="1335179534" sldId="259"/>
            <ac:spMk id="3" creationId="{BA33F8FE-43EA-4301-DE30-DC086FFEF12B}"/>
          </ac:spMkLst>
        </pc:spChg>
        <pc:picChg chg="add mod">
          <ac:chgData name="Daniel Pippin" userId="0218d1ae-9fe3-47f5-8265-179a872caaf0" providerId="ADAL" clId="{6460521E-0035-48C0-92D0-5307D45CC9B5}" dt="2024-01-25T17:16:43.731" v="2735" actId="1076"/>
          <ac:picMkLst>
            <pc:docMk/>
            <pc:sldMk cId="1335179534" sldId="259"/>
            <ac:picMk id="5" creationId="{F2854391-0B8C-B06A-5452-21B569803920}"/>
          </ac:picMkLst>
        </pc:picChg>
        <pc:picChg chg="del">
          <ac:chgData name="Daniel Pippin" userId="0218d1ae-9fe3-47f5-8265-179a872caaf0" providerId="ADAL" clId="{6460521E-0035-48C0-92D0-5307D45CC9B5}" dt="2024-01-25T16:11:27.750" v="1871" actId="478"/>
          <ac:picMkLst>
            <pc:docMk/>
            <pc:sldMk cId="1335179534" sldId="259"/>
            <ac:picMk id="6" creationId="{DC65F160-F205-E071-9DEC-68D391E47996}"/>
          </ac:picMkLst>
        </pc:picChg>
      </pc:sldChg>
      <pc:sldChg chg="del">
        <pc:chgData name="Daniel Pippin" userId="0218d1ae-9fe3-47f5-8265-179a872caaf0" providerId="ADAL" clId="{6460521E-0035-48C0-92D0-5307D45CC9B5}" dt="2024-02-01T19:23:11.103" v="6236" actId="2696"/>
        <pc:sldMkLst>
          <pc:docMk/>
          <pc:sldMk cId="3266644173" sldId="260"/>
        </pc:sldMkLst>
      </pc:sldChg>
      <pc:sldChg chg="modSp del mod">
        <pc:chgData name="Daniel Pippin" userId="0218d1ae-9fe3-47f5-8265-179a872caaf0" providerId="ADAL" clId="{6460521E-0035-48C0-92D0-5307D45CC9B5}" dt="2024-02-01T19:45:53.893" v="6383" actId="2696"/>
        <pc:sldMkLst>
          <pc:docMk/>
          <pc:sldMk cId="2344943012" sldId="265"/>
        </pc:sldMkLst>
        <pc:spChg chg="mod">
          <ac:chgData name="Daniel Pippin" userId="0218d1ae-9fe3-47f5-8265-179a872caaf0" providerId="ADAL" clId="{6460521E-0035-48C0-92D0-5307D45CC9B5}" dt="2024-02-01T19:25:05.693" v="6258" actId="20577"/>
          <ac:spMkLst>
            <pc:docMk/>
            <pc:sldMk cId="2344943012" sldId="265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2-01T19:43:47.761" v="6380" actId="27636"/>
          <ac:spMkLst>
            <pc:docMk/>
            <pc:sldMk cId="2344943012" sldId="265"/>
            <ac:spMk id="3" creationId="{4C3F8088-CC50-5B1E-D343-1B4FAB0C656D}"/>
          </ac:spMkLst>
        </pc:spChg>
      </pc:sldChg>
      <pc:sldChg chg="del delDesignElem">
        <pc:chgData name="Daniel Pippin" userId="0218d1ae-9fe3-47f5-8265-179a872caaf0" providerId="ADAL" clId="{6460521E-0035-48C0-92D0-5307D45CC9B5}" dt="2024-02-01T19:45:31.182" v="6382" actId="2696"/>
        <pc:sldMkLst>
          <pc:docMk/>
          <pc:sldMk cId="1588267716" sldId="266"/>
        </pc:sldMkLst>
      </pc:sldChg>
      <pc:sldChg chg="addSp delSp modSp mod">
        <pc:chgData name="Daniel Pippin" userId="0218d1ae-9fe3-47f5-8265-179a872caaf0" providerId="ADAL" clId="{6460521E-0035-48C0-92D0-5307D45CC9B5}" dt="2024-02-07T14:48:31.876" v="7217"/>
        <pc:sldMkLst>
          <pc:docMk/>
          <pc:sldMk cId="3185788798" sldId="267"/>
        </pc:sldMkLst>
        <pc:spChg chg="mod">
          <ac:chgData name="Daniel Pippin" userId="0218d1ae-9fe3-47f5-8265-179a872caaf0" providerId="ADAL" clId="{6460521E-0035-48C0-92D0-5307D45CC9B5}" dt="2024-01-24T18:35:40.456" v="313" actId="20577"/>
          <ac:spMkLst>
            <pc:docMk/>
            <pc:sldMk cId="3185788798" sldId="267"/>
            <ac:spMk id="2" creationId="{9865018B-E9AD-4F59-BEA1-D4C160FFAA95}"/>
          </ac:spMkLst>
        </pc:spChg>
        <pc:spChg chg="mod">
          <ac:chgData name="Daniel Pippin" userId="0218d1ae-9fe3-47f5-8265-179a872caaf0" providerId="ADAL" clId="{6460521E-0035-48C0-92D0-5307D45CC9B5}" dt="2024-01-24T19:15:51.814" v="365" actId="20577"/>
          <ac:spMkLst>
            <pc:docMk/>
            <pc:sldMk cId="3185788798" sldId="267"/>
            <ac:spMk id="3" creationId="{41C986A2-7053-4927-9FF9-987DC4D2D1AC}"/>
          </ac:spMkLst>
        </pc:spChg>
        <pc:spChg chg="add mod">
          <ac:chgData name="Daniel Pippin" userId="0218d1ae-9fe3-47f5-8265-179a872caaf0" providerId="ADAL" clId="{6460521E-0035-48C0-92D0-5307D45CC9B5}" dt="2024-02-07T14:48:31.876" v="7217"/>
          <ac:spMkLst>
            <pc:docMk/>
            <pc:sldMk cId="3185788798" sldId="267"/>
            <ac:spMk id="4" creationId="{34AB7F38-7D4D-FF00-FAB3-A24CD9BDC80A}"/>
          </ac:spMkLst>
        </pc:spChg>
        <pc:spChg chg="del mod">
          <ac:chgData name="Daniel Pippin" userId="0218d1ae-9fe3-47f5-8265-179a872caaf0" providerId="ADAL" clId="{6460521E-0035-48C0-92D0-5307D45CC9B5}" dt="2024-01-24T20:11:17.890" v="1636"/>
          <ac:spMkLst>
            <pc:docMk/>
            <pc:sldMk cId="3185788798" sldId="267"/>
            <ac:spMk id="7" creationId="{B53609B7-9A46-6DFF-6095-7B1E988A7E38}"/>
          </ac:spMkLst>
        </pc:spChg>
        <pc:spChg chg="del">
          <ac:chgData name="Daniel Pippin" userId="0218d1ae-9fe3-47f5-8265-179a872caaf0" providerId="ADAL" clId="{6460521E-0035-48C0-92D0-5307D45CC9B5}" dt="2024-01-24T19:16:39.011" v="366" actId="21"/>
          <ac:spMkLst>
            <pc:docMk/>
            <pc:sldMk cId="3185788798" sldId="267"/>
            <ac:spMk id="8" creationId="{0BF3269D-CC41-B88B-84AB-691437D8CA74}"/>
          </ac:spMkLst>
        </pc:spChg>
        <pc:picChg chg="del">
          <ac:chgData name="Daniel Pippin" userId="0218d1ae-9fe3-47f5-8265-179a872caaf0" providerId="ADAL" clId="{6460521E-0035-48C0-92D0-5307D45CC9B5}" dt="2024-01-24T19:10:35.126" v="332" actId="478"/>
          <ac:picMkLst>
            <pc:docMk/>
            <pc:sldMk cId="3185788798" sldId="267"/>
            <ac:picMk id="9" creationId="{DD51EC85-4EC1-6D6B-3D22-4EB903862D4F}"/>
          </ac:picMkLst>
        </pc:picChg>
        <pc:picChg chg="del">
          <ac:chgData name="Daniel Pippin" userId="0218d1ae-9fe3-47f5-8265-179a872caaf0" providerId="ADAL" clId="{6460521E-0035-48C0-92D0-5307D45CC9B5}" dt="2024-01-24T19:10:36.176" v="333" actId="478"/>
          <ac:picMkLst>
            <pc:docMk/>
            <pc:sldMk cId="3185788798" sldId="267"/>
            <ac:picMk id="12" creationId="{30932C55-165D-99EB-EF0A-C1C1FFAEF80E}"/>
          </ac:picMkLst>
        </pc:picChg>
      </pc:sldChg>
      <pc:sldChg chg="del">
        <pc:chgData name="Daniel Pippin" userId="0218d1ae-9fe3-47f5-8265-179a872caaf0" providerId="ADAL" clId="{6460521E-0035-48C0-92D0-5307D45CC9B5}" dt="2024-02-01T19:23:06.708" v="6235" actId="2696"/>
        <pc:sldMkLst>
          <pc:docMk/>
          <pc:sldMk cId="2420252325" sldId="268"/>
        </pc:sldMkLst>
      </pc:sldChg>
      <pc:sldChg chg="addSp delSp modSp mod ord">
        <pc:chgData name="Daniel Pippin" userId="0218d1ae-9fe3-47f5-8265-179a872caaf0" providerId="ADAL" clId="{6460521E-0035-48C0-92D0-5307D45CC9B5}" dt="2024-02-07T15:20:19.665" v="7438" actId="20577"/>
        <pc:sldMkLst>
          <pc:docMk/>
          <pc:sldMk cId="1132727969" sldId="269"/>
        </pc:sldMkLst>
        <pc:spChg chg="mod">
          <ac:chgData name="Daniel Pippin" userId="0218d1ae-9fe3-47f5-8265-179a872caaf0" providerId="ADAL" clId="{6460521E-0035-48C0-92D0-5307D45CC9B5}" dt="2024-01-25T16:09:53.440" v="1868" actId="20577"/>
          <ac:spMkLst>
            <pc:docMk/>
            <pc:sldMk cId="1132727969" sldId="269"/>
            <ac:spMk id="2" creationId="{0CED7908-91EC-44FD-9AA3-F6BC2CEDE459}"/>
          </ac:spMkLst>
        </pc:spChg>
        <pc:spChg chg="add del mod">
          <ac:chgData name="Daniel Pippin" userId="0218d1ae-9fe3-47f5-8265-179a872caaf0" providerId="ADAL" clId="{6460521E-0035-48C0-92D0-5307D45CC9B5}" dt="2024-01-24T20:11:42.071" v="1639" actId="21"/>
          <ac:spMkLst>
            <pc:docMk/>
            <pc:sldMk cId="1132727969" sldId="269"/>
            <ac:spMk id="3" creationId="{406549CF-362F-D743-749D-C666712E2E8C}"/>
          </ac:spMkLst>
        </pc:spChg>
        <pc:spChg chg="add mod">
          <ac:chgData name="Daniel Pippin" userId="0218d1ae-9fe3-47f5-8265-179a872caaf0" providerId="ADAL" clId="{6460521E-0035-48C0-92D0-5307D45CC9B5}" dt="2024-02-07T15:20:19.665" v="7438" actId="20577"/>
          <ac:spMkLst>
            <pc:docMk/>
            <pc:sldMk cId="1132727969" sldId="269"/>
            <ac:spMk id="5" creationId="{AF086E8E-7E6D-AFFA-87DD-2AC0E2FF5987}"/>
          </ac:spMkLst>
        </pc:spChg>
        <pc:spChg chg="del topLvl">
          <ac:chgData name="Daniel Pippin" userId="0218d1ae-9fe3-47f5-8265-179a872caaf0" providerId="ADAL" clId="{6460521E-0035-48C0-92D0-5307D45CC9B5}" dt="2024-01-24T19:58:42.533" v="1239" actId="478"/>
          <ac:spMkLst>
            <pc:docMk/>
            <pc:sldMk cId="1132727969" sldId="269"/>
            <ac:spMk id="12" creationId="{9CF69DED-E160-ED77-1100-81A8BB25FA67}"/>
          </ac:spMkLst>
        </pc:spChg>
        <pc:spChg chg="del mod topLvl">
          <ac:chgData name="Daniel Pippin" userId="0218d1ae-9fe3-47f5-8265-179a872caaf0" providerId="ADAL" clId="{6460521E-0035-48C0-92D0-5307D45CC9B5}" dt="2024-01-24T19:58:39.624" v="1238" actId="478"/>
          <ac:spMkLst>
            <pc:docMk/>
            <pc:sldMk cId="1132727969" sldId="269"/>
            <ac:spMk id="13" creationId="{3E7452E8-650F-E001-763F-B97436D9400F}"/>
          </ac:spMkLst>
        </pc:spChg>
        <pc:grpChg chg="del">
          <ac:chgData name="Daniel Pippin" userId="0218d1ae-9fe3-47f5-8265-179a872caaf0" providerId="ADAL" clId="{6460521E-0035-48C0-92D0-5307D45CC9B5}" dt="2024-01-24T19:58:36.408" v="1236" actId="478"/>
          <ac:grpSpMkLst>
            <pc:docMk/>
            <pc:sldMk cId="1132727969" sldId="269"/>
            <ac:grpSpMk id="7" creationId="{99C4E1BD-5B66-99E6-46C2-CA623DC596D1}"/>
          </ac:grpSpMkLst>
        </pc:grpChg>
        <pc:grpChg chg="del">
          <ac:chgData name="Daniel Pippin" userId="0218d1ae-9fe3-47f5-8265-179a872caaf0" providerId="ADAL" clId="{6460521E-0035-48C0-92D0-5307D45CC9B5}" dt="2024-01-24T19:58:39.624" v="1238" actId="478"/>
          <ac:grpSpMkLst>
            <pc:docMk/>
            <pc:sldMk cId="1132727969" sldId="269"/>
            <ac:grpSpMk id="11" creationId="{168A8880-AD5C-F33E-478B-93A1AE61AAB6}"/>
          </ac:grpSpMkLst>
        </pc:grpChg>
        <pc:grpChg chg="del">
          <ac:chgData name="Daniel Pippin" userId="0218d1ae-9fe3-47f5-8265-179a872caaf0" providerId="ADAL" clId="{6460521E-0035-48C0-92D0-5307D45CC9B5}" dt="2024-01-24T19:58:45.580" v="1241" actId="478"/>
          <ac:grpSpMkLst>
            <pc:docMk/>
            <pc:sldMk cId="1132727969" sldId="269"/>
            <ac:grpSpMk id="14" creationId="{8EF6655F-F6B5-30DE-3311-81A4A1CB443C}"/>
          </ac:grpSpMkLst>
        </pc:grpChg>
        <pc:grpChg chg="del">
          <ac:chgData name="Daniel Pippin" userId="0218d1ae-9fe3-47f5-8265-179a872caaf0" providerId="ADAL" clId="{6460521E-0035-48C0-92D0-5307D45CC9B5}" dt="2024-01-24T19:58:48.304" v="1243" actId="478"/>
          <ac:grpSpMkLst>
            <pc:docMk/>
            <pc:sldMk cId="1132727969" sldId="269"/>
            <ac:grpSpMk id="19" creationId="{705F435B-6E36-D8FD-4277-3DE0401B433F}"/>
          </ac:grpSpMkLst>
        </pc:grpChg>
        <pc:grpChg chg="del">
          <ac:chgData name="Daniel Pippin" userId="0218d1ae-9fe3-47f5-8265-179a872caaf0" providerId="ADAL" clId="{6460521E-0035-48C0-92D0-5307D45CC9B5}" dt="2024-01-24T19:58:50.880" v="1245" actId="478"/>
          <ac:grpSpMkLst>
            <pc:docMk/>
            <pc:sldMk cId="1132727969" sldId="269"/>
            <ac:grpSpMk id="22" creationId="{CE05125D-FC21-1D47-BC15-8B3D16A241E0}"/>
          </ac:grpSpMkLst>
        </pc:grpChg>
        <pc:grpChg chg="del">
          <ac:chgData name="Daniel Pippin" userId="0218d1ae-9fe3-47f5-8265-179a872caaf0" providerId="ADAL" clId="{6460521E-0035-48C0-92D0-5307D45CC9B5}" dt="2024-01-24T19:58:51.962" v="1246" actId="478"/>
          <ac:grpSpMkLst>
            <pc:docMk/>
            <pc:sldMk cId="1132727969" sldId="269"/>
            <ac:grpSpMk id="25" creationId="{E0D77D75-2E78-6FB3-926D-72AE78647AF1}"/>
          </ac:grpSpMkLst>
        </pc:grpChg>
        <pc:picChg chg="del">
          <ac:chgData name="Daniel Pippin" userId="0218d1ae-9fe3-47f5-8265-179a872caaf0" providerId="ADAL" clId="{6460521E-0035-48C0-92D0-5307D45CC9B5}" dt="2024-01-24T19:58:53.236" v="1247" actId="478"/>
          <ac:picMkLst>
            <pc:docMk/>
            <pc:sldMk cId="1132727969" sldId="269"/>
            <ac:picMk id="10" creationId="{B4C3406B-8DBA-EE5E-6D4D-4FF55367B62C}"/>
          </ac:picMkLst>
        </pc:picChg>
        <pc:picChg chg="del">
          <ac:chgData name="Daniel Pippin" userId="0218d1ae-9fe3-47f5-8265-179a872caaf0" providerId="ADAL" clId="{6460521E-0035-48C0-92D0-5307D45CC9B5}" dt="2024-01-24T19:58:53.985" v="1248" actId="478"/>
          <ac:picMkLst>
            <pc:docMk/>
            <pc:sldMk cId="1132727969" sldId="269"/>
            <ac:picMk id="17" creationId="{E047245E-6061-90E5-9064-2FF59AC3471C}"/>
          </ac:picMkLst>
        </pc:picChg>
        <pc:picChg chg="del">
          <ac:chgData name="Daniel Pippin" userId="0218d1ae-9fe3-47f5-8265-179a872caaf0" providerId="ADAL" clId="{6460521E-0035-48C0-92D0-5307D45CC9B5}" dt="2024-01-24T19:58:44.409" v="1240" actId="478"/>
          <ac:picMkLst>
            <pc:docMk/>
            <pc:sldMk cId="1132727969" sldId="269"/>
            <ac:picMk id="18" creationId="{F8EF1312-2A98-52D8-BB28-007032B1C707}"/>
          </ac:picMkLst>
        </pc:picChg>
        <pc:picChg chg="del">
          <ac:chgData name="Daniel Pippin" userId="0218d1ae-9fe3-47f5-8265-179a872caaf0" providerId="ADAL" clId="{6460521E-0035-48C0-92D0-5307D45CC9B5}" dt="2024-01-24T19:58:46.831" v="1242" actId="478"/>
          <ac:picMkLst>
            <pc:docMk/>
            <pc:sldMk cId="1132727969" sldId="269"/>
            <ac:picMk id="28" creationId="{D45077A5-4933-C26B-09A5-F8EE3257B18A}"/>
          </ac:picMkLst>
        </pc:picChg>
        <pc:picChg chg="del">
          <ac:chgData name="Daniel Pippin" userId="0218d1ae-9fe3-47f5-8265-179a872caaf0" providerId="ADAL" clId="{6460521E-0035-48C0-92D0-5307D45CC9B5}" dt="2024-01-24T19:58:49.955" v="1244" actId="478"/>
          <ac:picMkLst>
            <pc:docMk/>
            <pc:sldMk cId="1132727969" sldId="269"/>
            <ac:picMk id="29" creationId="{05932B06-D395-9160-5DB4-9DBCC1A963C5}"/>
          </ac:picMkLst>
        </pc:picChg>
        <pc:picChg chg="del">
          <ac:chgData name="Daniel Pippin" userId="0218d1ae-9fe3-47f5-8265-179a872caaf0" providerId="ADAL" clId="{6460521E-0035-48C0-92D0-5307D45CC9B5}" dt="2024-01-24T19:58:54.794" v="1249" actId="478"/>
          <ac:picMkLst>
            <pc:docMk/>
            <pc:sldMk cId="1132727969" sldId="269"/>
            <ac:picMk id="30" creationId="{97B8CDF6-FBB8-D8AA-BEA2-F6CEB3928817}"/>
          </ac:picMkLst>
        </pc:picChg>
      </pc:sldChg>
      <pc:sldChg chg="del">
        <pc:chgData name="Daniel Pippin" userId="0218d1ae-9fe3-47f5-8265-179a872caaf0" providerId="ADAL" clId="{6460521E-0035-48C0-92D0-5307D45CC9B5}" dt="2024-02-01T19:23:14.749" v="6237" actId="2696"/>
        <pc:sldMkLst>
          <pc:docMk/>
          <pc:sldMk cId="1270373632" sldId="272"/>
        </pc:sldMkLst>
      </pc:sldChg>
      <pc:sldChg chg="addSp delSp modSp mod ord">
        <pc:chgData name="Daniel Pippin" userId="0218d1ae-9fe3-47f5-8265-179a872caaf0" providerId="ADAL" clId="{6460521E-0035-48C0-92D0-5307D45CC9B5}" dt="2024-01-29T14:33:31.121" v="3807" actId="20577"/>
        <pc:sldMkLst>
          <pc:docMk/>
          <pc:sldMk cId="2753385728" sldId="273"/>
        </pc:sldMkLst>
        <pc:spChg chg="mod">
          <ac:chgData name="Daniel Pippin" userId="0218d1ae-9fe3-47f5-8265-179a872caaf0" providerId="ADAL" clId="{6460521E-0035-48C0-92D0-5307D45CC9B5}" dt="2024-01-25T19:10:46.631" v="2772" actId="20577"/>
          <ac:spMkLst>
            <pc:docMk/>
            <pc:sldMk cId="2753385728" sldId="273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1-29T14:25:16.321" v="3453" actId="1076"/>
          <ac:spMkLst>
            <pc:docMk/>
            <pc:sldMk cId="2753385728" sldId="273"/>
            <ac:spMk id="3" creationId="{BA33F8FE-43EA-4301-DE30-DC086FFEF12B}"/>
          </ac:spMkLst>
        </pc:spChg>
        <pc:spChg chg="add mod">
          <ac:chgData name="Daniel Pippin" userId="0218d1ae-9fe3-47f5-8265-179a872caaf0" providerId="ADAL" clId="{6460521E-0035-48C0-92D0-5307D45CC9B5}" dt="2024-01-29T14:33:31.121" v="3807" actId="20577"/>
          <ac:spMkLst>
            <pc:docMk/>
            <pc:sldMk cId="2753385728" sldId="273"/>
            <ac:spMk id="4" creationId="{4BF50F6D-10D3-7124-1968-072A9C4AF476}"/>
          </ac:spMkLst>
        </pc:spChg>
        <pc:picChg chg="del">
          <ac:chgData name="Daniel Pippin" userId="0218d1ae-9fe3-47f5-8265-179a872caaf0" providerId="ADAL" clId="{6460521E-0035-48C0-92D0-5307D45CC9B5}" dt="2024-01-25T19:10:02.631" v="2738" actId="478"/>
          <ac:picMkLst>
            <pc:docMk/>
            <pc:sldMk cId="2753385728" sldId="273"/>
            <ac:picMk id="4" creationId="{D9F62826-86EC-7DEA-E282-FDEDEA0E2B88}"/>
          </ac:picMkLst>
        </pc:picChg>
        <pc:picChg chg="mod ord">
          <ac:chgData name="Daniel Pippin" userId="0218d1ae-9fe3-47f5-8265-179a872caaf0" providerId="ADAL" clId="{6460521E-0035-48C0-92D0-5307D45CC9B5}" dt="2024-01-29T14:28:09.175" v="3614" actId="1076"/>
          <ac:picMkLst>
            <pc:docMk/>
            <pc:sldMk cId="2753385728" sldId="273"/>
            <ac:picMk id="7" creationId="{E5D7A8A6-C798-6974-9ED9-2D95A383F9B8}"/>
          </ac:picMkLst>
        </pc:picChg>
        <pc:picChg chg="add mod">
          <ac:chgData name="Daniel Pippin" userId="0218d1ae-9fe3-47f5-8265-179a872caaf0" providerId="ADAL" clId="{6460521E-0035-48C0-92D0-5307D45CC9B5}" dt="2024-01-29T14:27:46.576" v="3611" actId="1076"/>
          <ac:picMkLst>
            <pc:docMk/>
            <pc:sldMk cId="2753385728" sldId="273"/>
            <ac:picMk id="8" creationId="{91469242-463D-285E-A5BC-FECDB591F153}"/>
          </ac:picMkLst>
        </pc:picChg>
        <pc:picChg chg="mod ord">
          <ac:chgData name="Daniel Pippin" userId="0218d1ae-9fe3-47f5-8265-179a872caaf0" providerId="ADAL" clId="{6460521E-0035-48C0-92D0-5307D45CC9B5}" dt="2024-01-29T14:28:02.406" v="3613" actId="1076"/>
          <ac:picMkLst>
            <pc:docMk/>
            <pc:sldMk cId="2753385728" sldId="273"/>
            <ac:picMk id="10" creationId="{F160BC6A-0CD1-E452-4180-9F02189A0753}"/>
          </ac:picMkLst>
        </pc:picChg>
        <pc:picChg chg="mod ord">
          <ac:chgData name="Daniel Pippin" userId="0218d1ae-9fe3-47f5-8265-179a872caaf0" providerId="ADAL" clId="{6460521E-0035-48C0-92D0-5307D45CC9B5}" dt="2024-01-29T14:27:55.867" v="3612" actId="1076"/>
          <ac:picMkLst>
            <pc:docMk/>
            <pc:sldMk cId="2753385728" sldId="273"/>
            <ac:picMk id="12" creationId="{957B506B-A26B-9517-489B-72E6EC841737}"/>
          </ac:picMkLst>
        </pc:picChg>
        <pc:picChg chg="add del mod">
          <ac:chgData name="Daniel Pippin" userId="0218d1ae-9fe3-47f5-8265-179a872caaf0" providerId="ADAL" clId="{6460521E-0035-48C0-92D0-5307D45CC9B5}" dt="2024-01-25T20:00:21.056" v="3347" actId="478"/>
          <ac:picMkLst>
            <pc:docMk/>
            <pc:sldMk cId="2753385728" sldId="273"/>
            <ac:picMk id="13" creationId="{A93B9A9B-F9F8-C113-826F-98A7C3ED30B6}"/>
          </ac:picMkLst>
        </pc:picChg>
        <pc:cxnChg chg="mod">
          <ac:chgData name="Daniel Pippin" userId="0218d1ae-9fe3-47f5-8265-179a872caaf0" providerId="ADAL" clId="{6460521E-0035-48C0-92D0-5307D45CC9B5}" dt="2024-01-25T19:28:13.294" v="2850" actId="1076"/>
          <ac:cxnSpMkLst>
            <pc:docMk/>
            <pc:sldMk cId="2753385728" sldId="273"/>
            <ac:cxnSpMk id="6" creationId="{DBC6AA3B-9D92-08FC-E46E-D426E9D18F01}"/>
          </ac:cxnSpMkLst>
        </pc:cxnChg>
        <pc:cxnChg chg="mod">
          <ac:chgData name="Daniel Pippin" userId="0218d1ae-9fe3-47f5-8265-179a872caaf0" providerId="ADAL" clId="{6460521E-0035-48C0-92D0-5307D45CC9B5}" dt="2024-01-25T19:28:09.653" v="2849" actId="1076"/>
          <ac:cxnSpMkLst>
            <pc:docMk/>
            <pc:sldMk cId="2753385728" sldId="273"/>
            <ac:cxnSpMk id="11" creationId="{FBC05855-0C83-5B49-C64D-FFFA1D5E5C59}"/>
          </ac:cxnSpMkLst>
        </pc:cxnChg>
      </pc:sldChg>
      <pc:sldChg chg="del">
        <pc:chgData name="Daniel Pippin" userId="0218d1ae-9fe3-47f5-8265-179a872caaf0" providerId="ADAL" clId="{6460521E-0035-48C0-92D0-5307D45CC9B5}" dt="2024-02-01T19:23:24.885" v="6238" actId="2696"/>
        <pc:sldMkLst>
          <pc:docMk/>
          <pc:sldMk cId="2625456702" sldId="274"/>
        </pc:sldMkLst>
      </pc:sldChg>
      <pc:sldChg chg="del">
        <pc:chgData name="Daniel Pippin" userId="0218d1ae-9fe3-47f5-8265-179a872caaf0" providerId="ADAL" clId="{6460521E-0035-48C0-92D0-5307D45CC9B5}" dt="2024-02-01T19:23:37.040" v="6239" actId="2696"/>
        <pc:sldMkLst>
          <pc:docMk/>
          <pc:sldMk cId="1791060128" sldId="276"/>
        </pc:sldMkLst>
      </pc:sldChg>
      <pc:sldChg chg="del">
        <pc:chgData name="Daniel Pippin" userId="0218d1ae-9fe3-47f5-8265-179a872caaf0" providerId="ADAL" clId="{6460521E-0035-48C0-92D0-5307D45CC9B5}" dt="2024-02-01T19:23:41.815" v="6240" actId="2696"/>
        <pc:sldMkLst>
          <pc:docMk/>
          <pc:sldMk cId="2786200888" sldId="278"/>
        </pc:sldMkLst>
      </pc:sldChg>
      <pc:sldChg chg="addSp delSp modSp add mod">
        <pc:chgData name="Daniel Pippin" userId="0218d1ae-9fe3-47f5-8265-179a872caaf0" providerId="ADAL" clId="{6460521E-0035-48C0-92D0-5307D45CC9B5}" dt="2024-01-29T15:05:19.882" v="4258" actId="1076"/>
        <pc:sldMkLst>
          <pc:docMk/>
          <pc:sldMk cId="3531825844" sldId="279"/>
        </pc:sldMkLst>
        <pc:spChg chg="mod">
          <ac:chgData name="Daniel Pippin" userId="0218d1ae-9fe3-47f5-8265-179a872caaf0" providerId="ADAL" clId="{6460521E-0035-48C0-92D0-5307D45CC9B5}" dt="2024-01-29T14:21:01.865" v="3442" actId="14100"/>
          <ac:spMkLst>
            <pc:docMk/>
            <pc:sldMk cId="3531825844" sldId="279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1-29T15:05:19.882" v="4258" actId="1076"/>
          <ac:spMkLst>
            <pc:docMk/>
            <pc:sldMk cId="3531825844" sldId="279"/>
            <ac:spMk id="3" creationId="{BA33F8FE-43EA-4301-DE30-DC086FFEF12B}"/>
          </ac:spMkLst>
        </pc:spChg>
        <pc:spChg chg="add mod">
          <ac:chgData name="Daniel Pippin" userId="0218d1ae-9fe3-47f5-8265-179a872caaf0" providerId="ADAL" clId="{6460521E-0035-48C0-92D0-5307D45CC9B5}" dt="2024-01-29T15:04:01.411" v="4214" actId="14100"/>
          <ac:spMkLst>
            <pc:docMk/>
            <pc:sldMk cId="3531825844" sldId="279"/>
            <ac:spMk id="9" creationId="{8F040543-11DB-EB17-7341-F5F05E1264F0}"/>
          </ac:spMkLst>
        </pc:spChg>
        <pc:picChg chg="add mod">
          <ac:chgData name="Daniel Pippin" userId="0218d1ae-9fe3-47f5-8265-179a872caaf0" providerId="ADAL" clId="{6460521E-0035-48C0-92D0-5307D45CC9B5}" dt="2024-01-29T14:59:23.257" v="4200" actId="14100"/>
          <ac:picMkLst>
            <pc:docMk/>
            <pc:sldMk cId="3531825844" sldId="279"/>
            <ac:picMk id="5" creationId="{62ED8A43-0B7A-9370-4952-13DD0157455D}"/>
          </ac:picMkLst>
        </pc:picChg>
        <pc:picChg chg="del">
          <ac:chgData name="Daniel Pippin" userId="0218d1ae-9fe3-47f5-8265-179a872caaf0" providerId="ADAL" clId="{6460521E-0035-48C0-92D0-5307D45CC9B5}" dt="2024-01-29T14:56:56.170" v="4192" actId="478"/>
          <ac:picMkLst>
            <pc:docMk/>
            <pc:sldMk cId="3531825844" sldId="279"/>
            <ac:picMk id="7" creationId="{E5D7A8A6-C798-6974-9ED9-2D95A383F9B8}"/>
          </ac:picMkLst>
        </pc:picChg>
        <pc:picChg chg="del">
          <ac:chgData name="Daniel Pippin" userId="0218d1ae-9fe3-47f5-8265-179a872caaf0" providerId="ADAL" clId="{6460521E-0035-48C0-92D0-5307D45CC9B5}" dt="2024-01-25T20:01:01.887" v="3351" actId="478"/>
          <ac:picMkLst>
            <pc:docMk/>
            <pc:sldMk cId="3531825844" sldId="279"/>
            <ac:picMk id="8" creationId="{91469242-463D-285E-A5BC-FECDB591F153}"/>
          </ac:picMkLst>
        </pc:picChg>
        <pc:picChg chg="del">
          <ac:chgData name="Daniel Pippin" userId="0218d1ae-9fe3-47f5-8265-179a872caaf0" providerId="ADAL" clId="{6460521E-0035-48C0-92D0-5307D45CC9B5}" dt="2024-01-29T14:56:57.342" v="4193" actId="478"/>
          <ac:picMkLst>
            <pc:docMk/>
            <pc:sldMk cId="3531825844" sldId="279"/>
            <ac:picMk id="10" creationId="{F160BC6A-0CD1-E452-4180-9F02189A0753}"/>
          </ac:picMkLst>
        </pc:picChg>
        <pc:picChg chg="del">
          <ac:chgData name="Daniel Pippin" userId="0218d1ae-9fe3-47f5-8265-179a872caaf0" providerId="ADAL" clId="{6460521E-0035-48C0-92D0-5307D45CC9B5}" dt="2024-01-29T14:56:58.661" v="4194" actId="478"/>
          <ac:picMkLst>
            <pc:docMk/>
            <pc:sldMk cId="3531825844" sldId="279"/>
            <ac:picMk id="12" creationId="{957B506B-A26B-9517-489B-72E6EC841737}"/>
          </ac:picMkLst>
        </pc:picChg>
        <pc:picChg chg="mod">
          <ac:chgData name="Daniel Pippin" userId="0218d1ae-9fe3-47f5-8265-179a872caaf0" providerId="ADAL" clId="{6460521E-0035-48C0-92D0-5307D45CC9B5}" dt="2024-01-29T14:59:43.214" v="4202" actId="1076"/>
          <ac:picMkLst>
            <pc:docMk/>
            <pc:sldMk cId="3531825844" sldId="279"/>
            <ac:picMk id="13" creationId="{A93B9A9B-F9F8-C113-826F-98A7C3ED30B6}"/>
          </ac:picMkLst>
        </pc:picChg>
        <pc:cxnChg chg="del">
          <ac:chgData name="Daniel Pippin" userId="0218d1ae-9fe3-47f5-8265-179a872caaf0" providerId="ADAL" clId="{6460521E-0035-48C0-92D0-5307D45CC9B5}" dt="2024-01-29T14:57:00.950" v="4196" actId="478"/>
          <ac:cxnSpMkLst>
            <pc:docMk/>
            <pc:sldMk cId="3531825844" sldId="279"/>
            <ac:cxnSpMk id="6" creationId="{DBC6AA3B-9D92-08FC-E46E-D426E9D18F01}"/>
          </ac:cxnSpMkLst>
        </pc:cxnChg>
        <pc:cxnChg chg="add mod">
          <ac:chgData name="Daniel Pippin" userId="0218d1ae-9fe3-47f5-8265-179a872caaf0" providerId="ADAL" clId="{6460521E-0035-48C0-92D0-5307D45CC9B5}" dt="2024-01-29T15:04:19.180" v="4216" actId="14100"/>
          <ac:cxnSpMkLst>
            <pc:docMk/>
            <pc:sldMk cId="3531825844" sldId="279"/>
            <ac:cxnSpMk id="8" creationId="{0D153E13-0C41-63F9-90D7-7C52C38C370B}"/>
          </ac:cxnSpMkLst>
        </pc:cxnChg>
        <pc:cxnChg chg="del">
          <ac:chgData name="Daniel Pippin" userId="0218d1ae-9fe3-47f5-8265-179a872caaf0" providerId="ADAL" clId="{6460521E-0035-48C0-92D0-5307D45CC9B5}" dt="2024-01-29T14:56:59.801" v="4195" actId="478"/>
          <ac:cxnSpMkLst>
            <pc:docMk/>
            <pc:sldMk cId="3531825844" sldId="279"/>
            <ac:cxnSpMk id="11" creationId="{FBC05855-0C83-5B49-C64D-FFFA1D5E5C59}"/>
          </ac:cxnSpMkLst>
        </pc:cxnChg>
      </pc:sldChg>
      <pc:sldChg chg="addSp delSp modSp add mod ord">
        <pc:chgData name="Daniel Pippin" userId="0218d1ae-9fe3-47f5-8265-179a872caaf0" providerId="ADAL" clId="{6460521E-0035-48C0-92D0-5307D45CC9B5}" dt="2024-01-29T16:47:46.423" v="4726" actId="12"/>
        <pc:sldMkLst>
          <pc:docMk/>
          <pc:sldMk cId="899245676" sldId="280"/>
        </pc:sldMkLst>
        <pc:spChg chg="mod">
          <ac:chgData name="Daniel Pippin" userId="0218d1ae-9fe3-47f5-8265-179a872caaf0" providerId="ADAL" clId="{6460521E-0035-48C0-92D0-5307D45CC9B5}" dt="2024-01-29T16:47:46.423" v="4726" actId="12"/>
          <ac:spMkLst>
            <pc:docMk/>
            <pc:sldMk cId="899245676" sldId="280"/>
            <ac:spMk id="3" creationId="{BA33F8FE-43EA-4301-DE30-DC086FFEF12B}"/>
          </ac:spMkLst>
        </pc:spChg>
        <pc:spChg chg="del">
          <ac:chgData name="Daniel Pippin" userId="0218d1ae-9fe3-47f5-8265-179a872caaf0" providerId="ADAL" clId="{6460521E-0035-48C0-92D0-5307D45CC9B5}" dt="2024-01-29T16:24:21.346" v="4395" actId="21"/>
          <ac:spMkLst>
            <pc:docMk/>
            <pc:sldMk cId="899245676" sldId="280"/>
            <ac:spMk id="4" creationId="{4BF50F6D-10D3-7124-1968-072A9C4AF476}"/>
          </ac:spMkLst>
        </pc:spChg>
        <pc:picChg chg="del">
          <ac:chgData name="Daniel Pippin" userId="0218d1ae-9fe3-47f5-8265-179a872caaf0" providerId="ADAL" clId="{6460521E-0035-48C0-92D0-5307D45CC9B5}" dt="2024-01-29T15:18:28.864" v="4262" actId="478"/>
          <ac:picMkLst>
            <pc:docMk/>
            <pc:sldMk cId="899245676" sldId="280"/>
            <ac:picMk id="7" creationId="{E5D7A8A6-C798-6974-9ED9-2D95A383F9B8}"/>
          </ac:picMkLst>
        </pc:picChg>
        <pc:picChg chg="del">
          <ac:chgData name="Daniel Pippin" userId="0218d1ae-9fe3-47f5-8265-179a872caaf0" providerId="ADAL" clId="{6460521E-0035-48C0-92D0-5307D45CC9B5}" dt="2024-01-29T15:18:47.718" v="4265" actId="478"/>
          <ac:picMkLst>
            <pc:docMk/>
            <pc:sldMk cId="899245676" sldId="280"/>
            <ac:picMk id="8" creationId="{91469242-463D-285E-A5BC-FECDB591F153}"/>
          </ac:picMkLst>
        </pc:picChg>
        <pc:picChg chg="add del mod">
          <ac:chgData name="Daniel Pippin" userId="0218d1ae-9fe3-47f5-8265-179a872caaf0" providerId="ADAL" clId="{6460521E-0035-48C0-92D0-5307D45CC9B5}" dt="2024-01-29T15:28:02.242" v="4269" actId="478"/>
          <ac:picMkLst>
            <pc:docMk/>
            <pc:sldMk cId="899245676" sldId="280"/>
            <ac:picMk id="9" creationId="{BCF87336-F32E-1DE3-5E6D-CE4BF4CB94C3}"/>
          </ac:picMkLst>
        </pc:picChg>
        <pc:picChg chg="del">
          <ac:chgData name="Daniel Pippin" userId="0218d1ae-9fe3-47f5-8265-179a872caaf0" providerId="ADAL" clId="{6460521E-0035-48C0-92D0-5307D45CC9B5}" dt="2024-01-29T15:18:31.356" v="4263" actId="478"/>
          <ac:picMkLst>
            <pc:docMk/>
            <pc:sldMk cId="899245676" sldId="280"/>
            <ac:picMk id="10" creationId="{F160BC6A-0CD1-E452-4180-9F02189A0753}"/>
          </ac:picMkLst>
        </pc:picChg>
        <pc:picChg chg="del">
          <ac:chgData name="Daniel Pippin" userId="0218d1ae-9fe3-47f5-8265-179a872caaf0" providerId="ADAL" clId="{6460521E-0035-48C0-92D0-5307D45CC9B5}" dt="2024-01-29T15:18:34.095" v="4264" actId="478"/>
          <ac:picMkLst>
            <pc:docMk/>
            <pc:sldMk cId="899245676" sldId="280"/>
            <ac:picMk id="12" creationId="{957B506B-A26B-9517-489B-72E6EC841737}"/>
          </ac:picMkLst>
        </pc:picChg>
        <pc:picChg chg="add del mod">
          <ac:chgData name="Daniel Pippin" userId="0218d1ae-9fe3-47f5-8265-179a872caaf0" providerId="ADAL" clId="{6460521E-0035-48C0-92D0-5307D45CC9B5}" dt="2024-01-29T16:18:14.240" v="4387" actId="478"/>
          <ac:picMkLst>
            <pc:docMk/>
            <pc:sldMk cId="899245676" sldId="280"/>
            <ac:picMk id="14" creationId="{D507C84F-02F4-1ADB-CDF7-673DCD551DA1}"/>
          </ac:picMkLst>
        </pc:picChg>
        <pc:picChg chg="add mod">
          <ac:chgData name="Daniel Pippin" userId="0218d1ae-9fe3-47f5-8265-179a872caaf0" providerId="ADAL" clId="{6460521E-0035-48C0-92D0-5307D45CC9B5}" dt="2024-01-29T16:31:06.523" v="4421" actId="1076"/>
          <ac:picMkLst>
            <pc:docMk/>
            <pc:sldMk cId="899245676" sldId="280"/>
            <ac:picMk id="16" creationId="{C3455978-AB4C-AFCA-B418-4309E70AB9DA}"/>
          </ac:picMkLst>
        </pc:picChg>
        <pc:picChg chg="add del mod">
          <ac:chgData name="Daniel Pippin" userId="0218d1ae-9fe3-47f5-8265-179a872caaf0" providerId="ADAL" clId="{6460521E-0035-48C0-92D0-5307D45CC9B5}" dt="2024-01-29T16:30:50.724" v="4418" actId="478"/>
          <ac:picMkLst>
            <pc:docMk/>
            <pc:sldMk cId="899245676" sldId="280"/>
            <ac:picMk id="18" creationId="{B761F3E2-20D2-FCBA-B5D4-8F676A1038BB}"/>
          </ac:picMkLst>
        </pc:picChg>
        <pc:cxnChg chg="del">
          <ac:chgData name="Daniel Pippin" userId="0218d1ae-9fe3-47f5-8265-179a872caaf0" providerId="ADAL" clId="{6460521E-0035-48C0-92D0-5307D45CC9B5}" dt="2024-01-29T16:23:29.548" v="4393" actId="478"/>
          <ac:cxnSpMkLst>
            <pc:docMk/>
            <pc:sldMk cId="899245676" sldId="280"/>
            <ac:cxnSpMk id="6" creationId="{DBC6AA3B-9D92-08FC-E46E-D426E9D18F01}"/>
          </ac:cxnSpMkLst>
        </pc:cxnChg>
        <pc:cxnChg chg="del">
          <ac:chgData name="Daniel Pippin" userId="0218d1ae-9fe3-47f5-8265-179a872caaf0" providerId="ADAL" clId="{6460521E-0035-48C0-92D0-5307D45CC9B5}" dt="2024-01-29T16:23:26.364" v="4392" actId="478"/>
          <ac:cxnSpMkLst>
            <pc:docMk/>
            <pc:sldMk cId="899245676" sldId="280"/>
            <ac:cxnSpMk id="11" creationId="{FBC05855-0C83-5B49-C64D-FFFA1D5E5C59}"/>
          </ac:cxnSpMkLst>
        </pc:cxnChg>
      </pc:sldChg>
      <pc:sldChg chg="addSp delSp modSp add mod">
        <pc:chgData name="Daniel Pippin" userId="0218d1ae-9fe3-47f5-8265-179a872caaf0" providerId="ADAL" clId="{6460521E-0035-48C0-92D0-5307D45CC9B5}" dt="2024-02-02T18:07:40.133" v="7121" actId="20577"/>
        <pc:sldMkLst>
          <pc:docMk/>
          <pc:sldMk cId="2919277512" sldId="281"/>
        </pc:sldMkLst>
        <pc:spChg chg="mod">
          <ac:chgData name="Daniel Pippin" userId="0218d1ae-9fe3-47f5-8265-179a872caaf0" providerId="ADAL" clId="{6460521E-0035-48C0-92D0-5307D45CC9B5}" dt="2024-01-29T16:32:14.438" v="4447" actId="20577"/>
          <ac:spMkLst>
            <pc:docMk/>
            <pc:sldMk cId="2919277512" sldId="281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2-02T18:07:40.133" v="7121" actId="20577"/>
          <ac:spMkLst>
            <pc:docMk/>
            <pc:sldMk cId="2919277512" sldId="281"/>
            <ac:spMk id="3" creationId="{BA33F8FE-43EA-4301-DE30-DC086FFEF12B}"/>
          </ac:spMkLst>
        </pc:spChg>
        <pc:spChg chg="add mod">
          <ac:chgData name="Daniel Pippin" userId="0218d1ae-9fe3-47f5-8265-179a872caaf0" providerId="ADAL" clId="{6460521E-0035-48C0-92D0-5307D45CC9B5}" dt="2024-01-29T16:40:24.525" v="4453" actId="14100"/>
          <ac:spMkLst>
            <pc:docMk/>
            <pc:sldMk cId="2919277512" sldId="281"/>
            <ac:spMk id="6" creationId="{D5F30E2B-5693-5A15-DFBA-A5F6D6A76E8D}"/>
          </ac:spMkLst>
        </pc:spChg>
        <pc:picChg chg="add mod">
          <ac:chgData name="Daniel Pippin" userId="0218d1ae-9fe3-47f5-8265-179a872caaf0" providerId="ADAL" clId="{6460521E-0035-48C0-92D0-5307D45CC9B5}" dt="2024-01-29T16:36:59.027" v="4450" actId="1076"/>
          <ac:picMkLst>
            <pc:docMk/>
            <pc:sldMk cId="2919277512" sldId="281"/>
            <ac:picMk id="5" creationId="{E8138660-05BA-8510-B87B-26523672ABBC}"/>
          </ac:picMkLst>
        </pc:picChg>
        <pc:picChg chg="del">
          <ac:chgData name="Daniel Pippin" userId="0218d1ae-9fe3-47f5-8265-179a872caaf0" providerId="ADAL" clId="{6460521E-0035-48C0-92D0-5307D45CC9B5}" dt="2024-01-29T16:31:12.734" v="4422" actId="478"/>
          <ac:picMkLst>
            <pc:docMk/>
            <pc:sldMk cId="2919277512" sldId="281"/>
            <ac:picMk id="16" creationId="{C3455978-AB4C-AFCA-B418-4309E70AB9DA}"/>
          </ac:picMkLst>
        </pc:picChg>
        <pc:picChg chg="mod">
          <ac:chgData name="Daniel Pippin" userId="0218d1ae-9fe3-47f5-8265-179a872caaf0" providerId="ADAL" clId="{6460521E-0035-48C0-92D0-5307D45CC9B5}" dt="2024-01-29T16:31:51.822" v="4428" actId="1076"/>
          <ac:picMkLst>
            <pc:docMk/>
            <pc:sldMk cId="2919277512" sldId="281"/>
            <ac:picMk id="18" creationId="{B761F3E2-20D2-FCBA-B5D4-8F676A1038BB}"/>
          </ac:picMkLst>
        </pc:picChg>
        <pc:cxnChg chg="add mod">
          <ac:chgData name="Daniel Pippin" userId="0218d1ae-9fe3-47f5-8265-179a872caaf0" providerId="ADAL" clId="{6460521E-0035-48C0-92D0-5307D45CC9B5}" dt="2024-01-29T16:40:56.561" v="4457" actId="14100"/>
          <ac:cxnSpMkLst>
            <pc:docMk/>
            <pc:sldMk cId="2919277512" sldId="281"/>
            <ac:cxnSpMk id="7" creationId="{1087BAFA-7FFB-FD11-D701-330701465125}"/>
          </ac:cxnSpMkLst>
        </pc:cxnChg>
      </pc:sldChg>
      <pc:sldChg chg="addSp delSp modSp add mod">
        <pc:chgData name="Daniel Pippin" userId="0218d1ae-9fe3-47f5-8265-179a872caaf0" providerId="ADAL" clId="{6460521E-0035-48C0-92D0-5307D45CC9B5}" dt="2024-02-02T18:03:14.311" v="7091" actId="6549"/>
        <pc:sldMkLst>
          <pc:docMk/>
          <pc:sldMk cId="283263164" sldId="282"/>
        </pc:sldMkLst>
        <pc:spChg chg="mod">
          <ac:chgData name="Daniel Pippin" userId="0218d1ae-9fe3-47f5-8265-179a872caaf0" providerId="ADAL" clId="{6460521E-0035-48C0-92D0-5307D45CC9B5}" dt="2024-01-30T14:35:17.869" v="4774" actId="20577"/>
          <ac:spMkLst>
            <pc:docMk/>
            <pc:sldMk cId="283263164" sldId="282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2-02T18:03:14.311" v="7091" actId="6549"/>
          <ac:spMkLst>
            <pc:docMk/>
            <pc:sldMk cId="283263164" sldId="282"/>
            <ac:spMk id="3" creationId="{BA33F8FE-43EA-4301-DE30-DC086FFEF12B}"/>
          </ac:spMkLst>
        </pc:spChg>
        <pc:spChg chg="del">
          <ac:chgData name="Daniel Pippin" userId="0218d1ae-9fe3-47f5-8265-179a872caaf0" providerId="ADAL" clId="{6460521E-0035-48C0-92D0-5307D45CC9B5}" dt="2024-01-30T14:29:48.939" v="4729" actId="478"/>
          <ac:spMkLst>
            <pc:docMk/>
            <pc:sldMk cId="283263164" sldId="282"/>
            <ac:spMk id="6" creationId="{D5F30E2B-5693-5A15-DFBA-A5F6D6A76E8D}"/>
          </ac:spMkLst>
        </pc:spChg>
        <pc:picChg chg="del">
          <ac:chgData name="Daniel Pippin" userId="0218d1ae-9fe3-47f5-8265-179a872caaf0" providerId="ADAL" clId="{6460521E-0035-48C0-92D0-5307D45CC9B5}" dt="2024-01-30T14:29:55.925" v="4731" actId="478"/>
          <ac:picMkLst>
            <pc:docMk/>
            <pc:sldMk cId="283263164" sldId="282"/>
            <ac:picMk id="5" creationId="{E8138660-05BA-8510-B87B-26523672ABBC}"/>
          </ac:picMkLst>
        </pc:picChg>
        <pc:picChg chg="add mod">
          <ac:chgData name="Daniel Pippin" userId="0218d1ae-9fe3-47f5-8265-179a872caaf0" providerId="ADAL" clId="{6460521E-0035-48C0-92D0-5307D45CC9B5}" dt="2024-01-30T14:34:31.799" v="4739" actId="14100"/>
          <ac:picMkLst>
            <pc:docMk/>
            <pc:sldMk cId="283263164" sldId="282"/>
            <ac:picMk id="8" creationId="{33EF6FCC-3C6F-99AB-7A14-81D3D859D7B0}"/>
          </ac:picMkLst>
        </pc:picChg>
        <pc:picChg chg="add mod">
          <ac:chgData name="Daniel Pippin" userId="0218d1ae-9fe3-47f5-8265-179a872caaf0" providerId="ADAL" clId="{6460521E-0035-48C0-92D0-5307D45CC9B5}" dt="2024-01-30T14:34:45.356" v="4742" actId="14100"/>
          <ac:picMkLst>
            <pc:docMk/>
            <pc:sldMk cId="283263164" sldId="282"/>
            <ac:picMk id="10" creationId="{AFA57B4B-613A-8FA1-C526-FDB714718EB7}"/>
          </ac:picMkLst>
        </pc:picChg>
        <pc:picChg chg="del">
          <ac:chgData name="Daniel Pippin" userId="0218d1ae-9fe3-47f5-8265-179a872caaf0" providerId="ADAL" clId="{6460521E-0035-48C0-92D0-5307D45CC9B5}" dt="2024-01-30T14:29:43.682" v="4728" actId="478"/>
          <ac:picMkLst>
            <pc:docMk/>
            <pc:sldMk cId="283263164" sldId="282"/>
            <ac:picMk id="18" creationId="{B761F3E2-20D2-FCBA-B5D4-8F676A1038BB}"/>
          </ac:picMkLst>
        </pc:picChg>
        <pc:cxnChg chg="del">
          <ac:chgData name="Daniel Pippin" userId="0218d1ae-9fe3-47f5-8265-179a872caaf0" providerId="ADAL" clId="{6460521E-0035-48C0-92D0-5307D45CC9B5}" dt="2024-01-30T14:29:52.864" v="4730" actId="478"/>
          <ac:cxnSpMkLst>
            <pc:docMk/>
            <pc:sldMk cId="283263164" sldId="282"/>
            <ac:cxnSpMk id="7" creationId="{1087BAFA-7FFB-FD11-D701-330701465125}"/>
          </ac:cxnSpMkLst>
        </pc:cxnChg>
      </pc:sldChg>
      <pc:sldChg chg="modSp add del mod">
        <pc:chgData name="Daniel Pippin" userId="0218d1ae-9fe3-47f5-8265-179a872caaf0" providerId="ADAL" clId="{6460521E-0035-48C0-92D0-5307D45CC9B5}" dt="2024-01-30T14:50:01.755" v="4950" actId="2696"/>
        <pc:sldMkLst>
          <pc:docMk/>
          <pc:sldMk cId="2132402155" sldId="283"/>
        </pc:sldMkLst>
        <pc:spChg chg="mod">
          <ac:chgData name="Daniel Pippin" userId="0218d1ae-9fe3-47f5-8265-179a872caaf0" providerId="ADAL" clId="{6460521E-0035-48C0-92D0-5307D45CC9B5}" dt="2024-01-30T14:49:44.994" v="4949" actId="20577"/>
          <ac:spMkLst>
            <pc:docMk/>
            <pc:sldMk cId="2132402155" sldId="283"/>
            <ac:spMk id="2" creationId="{0CED7908-91EC-44FD-9AA3-F6BC2CEDE459}"/>
          </ac:spMkLst>
        </pc:spChg>
      </pc:sldChg>
      <pc:sldChg chg="modSp add mod ord">
        <pc:chgData name="Daniel Pippin" userId="0218d1ae-9fe3-47f5-8265-179a872caaf0" providerId="ADAL" clId="{6460521E-0035-48C0-92D0-5307D45CC9B5}" dt="2024-02-07T21:02:07.501" v="7447" actId="20577"/>
        <pc:sldMkLst>
          <pc:docMk/>
          <pc:sldMk cId="2223028762" sldId="283"/>
        </pc:sldMkLst>
        <pc:spChg chg="mod">
          <ac:chgData name="Daniel Pippin" userId="0218d1ae-9fe3-47f5-8265-179a872caaf0" providerId="ADAL" clId="{6460521E-0035-48C0-92D0-5307D45CC9B5}" dt="2024-01-30T15:12:46.360" v="4979" actId="20577"/>
          <ac:spMkLst>
            <pc:docMk/>
            <pc:sldMk cId="2223028762" sldId="283"/>
            <ac:spMk id="2" creationId="{0CED7908-91EC-44FD-9AA3-F6BC2CEDE459}"/>
          </ac:spMkLst>
        </pc:spChg>
        <pc:spChg chg="mod">
          <ac:chgData name="Daniel Pippin" userId="0218d1ae-9fe3-47f5-8265-179a872caaf0" providerId="ADAL" clId="{6460521E-0035-48C0-92D0-5307D45CC9B5}" dt="2024-02-07T21:02:07.501" v="7447" actId="20577"/>
          <ac:spMkLst>
            <pc:docMk/>
            <pc:sldMk cId="2223028762" sldId="283"/>
            <ac:spMk id="5" creationId="{AF086E8E-7E6D-AFFA-87DD-2AC0E2FF5987}"/>
          </ac:spMkLst>
        </pc:spChg>
      </pc:sldChg>
      <pc:sldChg chg="delSp modSp add del mod">
        <pc:chgData name="Daniel Pippin" userId="0218d1ae-9fe3-47f5-8265-179a872caaf0" providerId="ADAL" clId="{6460521E-0035-48C0-92D0-5307D45CC9B5}" dt="2024-01-30T19:07:43.642" v="5142" actId="2696"/>
        <pc:sldMkLst>
          <pc:docMk/>
          <pc:sldMk cId="337664522" sldId="284"/>
        </pc:sldMkLst>
        <pc:spChg chg="mod">
          <ac:chgData name="Daniel Pippin" userId="0218d1ae-9fe3-47f5-8265-179a872caaf0" providerId="ADAL" clId="{6460521E-0035-48C0-92D0-5307D45CC9B5}" dt="2024-01-30T19:00:20.937" v="5012" actId="20577"/>
          <ac:spMkLst>
            <pc:docMk/>
            <pc:sldMk cId="337664522" sldId="284"/>
            <ac:spMk id="2" creationId="{0CED7908-91EC-44FD-9AA3-F6BC2CEDE459}"/>
          </ac:spMkLst>
        </pc:spChg>
        <pc:spChg chg="del">
          <ac:chgData name="Daniel Pippin" userId="0218d1ae-9fe3-47f5-8265-179a872caaf0" providerId="ADAL" clId="{6460521E-0035-48C0-92D0-5307D45CC9B5}" dt="2024-01-30T19:00:26.297" v="5014" actId="478"/>
          <ac:spMkLst>
            <pc:docMk/>
            <pc:sldMk cId="337664522" sldId="284"/>
            <ac:spMk id="6" creationId="{D5F30E2B-5693-5A15-DFBA-A5F6D6A76E8D}"/>
          </ac:spMkLst>
        </pc:spChg>
        <pc:picChg chg="del">
          <ac:chgData name="Daniel Pippin" userId="0218d1ae-9fe3-47f5-8265-179a872caaf0" providerId="ADAL" clId="{6460521E-0035-48C0-92D0-5307D45CC9B5}" dt="2024-01-30T19:00:29.463" v="5016" actId="478"/>
          <ac:picMkLst>
            <pc:docMk/>
            <pc:sldMk cId="337664522" sldId="284"/>
            <ac:picMk id="5" creationId="{E8138660-05BA-8510-B87B-26523672ABBC}"/>
          </ac:picMkLst>
        </pc:picChg>
        <pc:picChg chg="del">
          <ac:chgData name="Daniel Pippin" userId="0218d1ae-9fe3-47f5-8265-179a872caaf0" providerId="ADAL" clId="{6460521E-0035-48C0-92D0-5307D45CC9B5}" dt="2024-01-30T19:00:24.609" v="5013" actId="478"/>
          <ac:picMkLst>
            <pc:docMk/>
            <pc:sldMk cId="337664522" sldId="284"/>
            <ac:picMk id="18" creationId="{B761F3E2-20D2-FCBA-B5D4-8F676A1038BB}"/>
          </ac:picMkLst>
        </pc:picChg>
        <pc:cxnChg chg="del">
          <ac:chgData name="Daniel Pippin" userId="0218d1ae-9fe3-47f5-8265-179a872caaf0" providerId="ADAL" clId="{6460521E-0035-48C0-92D0-5307D45CC9B5}" dt="2024-01-30T19:00:28.033" v="5015" actId="478"/>
          <ac:cxnSpMkLst>
            <pc:docMk/>
            <pc:sldMk cId="337664522" sldId="284"/>
            <ac:cxnSpMk id="7" creationId="{1087BAFA-7FFB-FD11-D701-33070146512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E835-3299-4927-A31F-D10385D93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582BF-8B3F-4D6C-9DA1-9F4B223F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80AC-812D-455A-B942-A279236B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D2F0-8AE5-4893-8A85-1682FA3C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B4C5A-9152-40F7-B1BA-65C87B7F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A18D-3142-46EA-9292-0A21AA65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4F8B7-4B01-4178-9C2F-5565F390E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081B4-3466-433B-BA41-6E3D6092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42CE-9F6E-418B-BA3C-EF2131D8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658C-89B8-48B2-8333-BE7C0A5C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CEFC4-5B90-4414-AC63-005AB1B2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4504E-39A0-4FF4-9C64-A4563062B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926D-48E0-4D2C-8CCF-51FAA438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11E49-AE6B-48FC-844F-CB936B24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A3E1-83D8-4CDD-BAA3-64A7DA61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F1AF-47EB-495B-BD40-06E28175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A328-9FB0-436C-85E4-D2FD946EB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DC3A-A466-4B81-AFE9-4507CDAC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2C95-5FB5-41D8-9532-C8CE119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0ECCD-1B19-4379-A348-E9841C21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8914-2D9C-40BF-B12F-78A1B14C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E7FB-A696-424D-848B-51EC2987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624F6-9D1B-489A-B788-257DB509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40970-458F-4219-AA81-0B7CB6DD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2A98-4EFA-4A14-80D8-8D34260B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DF68-78C3-44F9-9039-A839C21A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955E-B402-4D6A-92BD-43C4822BF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DC415-AC3C-4A06-83D3-0DF78D5A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047DA-A25D-405E-95A5-6729F5D7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11BDA-BF6C-4858-AE55-73329683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9B98-1ED7-469F-B020-5284881F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4E43-D550-4D91-B429-145F13D5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6616-6DC7-4769-AB86-6216EF4D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B6560-27EA-47E8-84DA-899D64FC9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AB57C-AC49-42FE-9E16-C4F54F993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CF846-EC4C-4EAE-9BAD-823BC6621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926B2-D6E9-4FCC-ACB7-427D1808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1C655-7168-40C9-931C-FADDD396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918F2-27DF-4EDF-83F1-8E1A2DB2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ECFC-19A1-4537-8212-617AC4A9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8AE84-2CE8-4F91-98B5-EFC3AD2A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17048-1B26-48BC-BEA3-2370987F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8DAC6-7342-4EA5-BC66-B9B66877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6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B185A-40BB-4132-9193-625CF57B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B40AF-117B-4A44-9285-6D6EC932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124A8-4E56-4CFC-B23A-B4979AC1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60DA-DA94-4012-B22B-27DE71CA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8BDD-06A5-45FD-B573-B6D40F1C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1C6B8-15E9-4BE6-AD44-66116F02C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11266-2077-4D29-A5CF-73FC9E8A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95FCA-6A8E-4C95-B7AC-5AC61A2E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21A49-1EAE-43B3-B86B-3E493572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2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4450-F040-4661-94BC-3CACFE80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E110B-E219-41EA-B35E-2FFF9BD9A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EA3EF-CFFC-49FE-BB75-08D4BCF6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4DF95-36C3-412A-9929-F78F1C5E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73B18-935E-4DB3-8B37-A879ABF8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14F68-4F67-4C56-AC51-C068233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A77AE-90F7-4C55-97A9-289F0841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FEA37-0CBA-4FE3-8838-80A923F4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EC80-855E-47F5-A6EE-1EE238FDA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DB3D-8560-4685-88D0-785E95F5CD8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33D9C-4D6B-4FB8-BCFB-47233A62F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0EE4E-1A8C-4088-AB2E-E9437A7D0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655A-59FC-4663-9C31-C444B1618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urchasing@uttyler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ventory@uttyler.edu" TargetMode="External"/><Relationship Id="rId2" Type="http://schemas.openxmlformats.org/officeDocument/2006/relationships/hyperlink" Target="https://www.uttyler.edu/procurement-services/files/group-purchasing-organization.pd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cpa.cpa.state.tx.us/tpasscmblsearc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68496-CBB4-4F48-A72F-DCB5286D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Informal Bids and HUB Searches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B99E-2FB4-40A1-8DC3-C43BE993A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421" y="4619624"/>
            <a:ext cx="9019283" cy="10382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Procedures for ensuring HUB participation in informal bid procurements for purchases $15,000 - $50,000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0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/>
              <a:t>Informal Bid/Quote Intake Form</a:t>
            </a:r>
            <a:endParaRPr lang="en-US" sz="3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3F8FE-43EA-4301-DE30-DC086FFEF12B}"/>
              </a:ext>
            </a:extLst>
          </p:cNvPr>
          <p:cNvSpPr txBox="1"/>
          <p:nvPr/>
        </p:nvSpPr>
        <p:spPr>
          <a:xfrm>
            <a:off x="395893" y="2652834"/>
            <a:ext cx="3252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 into DocuSign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“Templates” and the “Shared Folder” pull down menu.  Scroll down and select “Procurement Services”.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form and attach all supporting documentation.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form is viewed by Procurement Services, download document to be attached to Requisition.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F6FCC-3C6F-99AB-7A14-81D3D859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81" y="0"/>
            <a:ext cx="5281900" cy="4426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57B4B-613A-8FA1-C526-FDB71471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65" y="4336425"/>
            <a:ext cx="5246716" cy="2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A0BEE7-7C7D-06E5-E47D-FF7A60B3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Procurement Services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hlinkClick r:id="rId2"/>
              </a:rPr>
              <a:t>purchasing@uttyler.edu</a:t>
            </a:r>
            <a:r>
              <a:rPr lang="en-US" sz="2400" dirty="0"/>
              <a:t>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6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8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5018B-E9AD-4F59-BEA1-D4C160FF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What is an Informal Bid?</a:t>
            </a: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86A2-7053-4927-9FF9-987DC4D2D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0106" y="586822"/>
            <a:ext cx="610674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Procurements for goods or services $15,000.00 - $50,000.00 (including freight and all additional service charges) shall require a minimum of three (3) informal bids/quotes. At least two (2) bids/quotes must be obtained from certified Texas HUBs, if available.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B7F38-7D4D-FF00-FAB3-A24CD9BDC80A}"/>
              </a:ext>
            </a:extLst>
          </p:cNvPr>
          <p:cNvSpPr txBox="1"/>
          <p:nvPr/>
        </p:nvSpPr>
        <p:spPr>
          <a:xfrm>
            <a:off x="682403" y="2901895"/>
            <a:ext cx="10865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Things to consider…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 there sourcing alternatives? Departments may obtain one (1) quote when utilizing a UT System Supply Chain Alliance (UTSSCA)/Vizient contract or another accredited Group Purchasing Organization (GPO).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https://www.uttyler.edu/procurement-services/files/group-purchasing-organization.pdf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solicitation result in capital asset or equipment that will need to be tagged and/or tracked? If you have questions, please contact </a:t>
            </a:r>
            <a:r>
              <a:rPr lang="en-US" sz="2000" dirty="0">
                <a:hlinkClick r:id="rId3"/>
              </a:rPr>
              <a:t>inventory@uttyler.edu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 there sufficient funds available in cost center/project to pay for goods or services being solicited.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not selecting the lowest bid, the department must provide justification for best value by filling out an Exclusive Acquisition Justification (EAJ) Form for Procurement approval.</a:t>
            </a:r>
          </a:p>
        </p:txBody>
      </p:sp>
    </p:spTree>
    <p:extLst>
      <p:ext uri="{BB962C8B-B14F-4D97-AF65-F5344CB8AC3E}">
        <p14:creationId xmlns:p14="http://schemas.microsoft.com/office/powerpoint/2010/main" val="318578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for Informal Bid Process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86E8E-7E6D-AFFA-87DD-2AC0E2FF5987}"/>
              </a:ext>
            </a:extLst>
          </p:cNvPr>
          <p:cNvSpPr txBox="1"/>
          <p:nvPr/>
        </p:nvSpPr>
        <p:spPr>
          <a:xfrm>
            <a:off x="838200" y="2055813"/>
            <a:ext cx="106847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Develop a detailed description of the product or service being purchased including quantity and specifications necessary for bid.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Create an email list of potential suppliers including a minimum of two (2) HUBs. </a:t>
            </a:r>
            <a:r>
              <a:rPr lang="en-US" sz="1800" i="1" dirty="0"/>
              <a:t>See slides 4-7 for conducting HUB 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Ensure sufficient funds are available in relevant cost center</a:t>
            </a:r>
            <a:r>
              <a:rPr lang="en-US" dirty="0"/>
              <a:t> or project to pay for product or service.  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Contact suppliers transmitting the required product or service specifications and give them adequate time to respond (usually 3-5 business days). </a:t>
            </a:r>
            <a:r>
              <a:rPr lang="en-US" sz="1800" i="1" dirty="0"/>
              <a:t>See slide 9 for more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Compile responses and fill out Informal Bid/Quote Intake Form in DocuSign and attach all supporting documents (supplier email correspondence, bids/quotes, etc.).  </a:t>
            </a:r>
            <a:r>
              <a:rPr lang="en-US" sz="1800" i="1" dirty="0"/>
              <a:t>See slide 10 for more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Requisition.  The </a:t>
            </a:r>
            <a:r>
              <a:rPr lang="en-US" sz="1800" dirty="0"/>
              <a:t>completed Informal Bid/Quote Intake Form with supporting documents will need to be attached to </a:t>
            </a:r>
            <a:r>
              <a:rPr lang="en-US" sz="1800"/>
              <a:t>the Requisition.  If </a:t>
            </a:r>
            <a:r>
              <a:rPr lang="en-US" dirty="0"/>
              <a:t>bid for services requires a contract, it will need to be routed through </a:t>
            </a:r>
            <a:r>
              <a:rPr lang="en-US" dirty="0" err="1"/>
              <a:t>Symplr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72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672079" cy="12390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The Centralized Masters Bidders List (CMBL)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3F8FE-43EA-4301-DE30-DC086FFEF12B}"/>
              </a:ext>
            </a:extLst>
          </p:cNvPr>
          <p:cNvSpPr txBox="1"/>
          <p:nvPr/>
        </p:nvSpPr>
        <p:spPr>
          <a:xfrm>
            <a:off x="395893" y="2564875"/>
            <a:ext cx="35162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The Texas Comptroller of Public Accounts maintains a list suppliers that have registered for the purpose of furnishing  goods and services to State agencies and institutions.  This list is known as the Centralized Master Bidders List (CMBL).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The CMBL site also includes a list of Texas certified HUBs.  These are Historically Underutilized Businesses in various categories that have registered with the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The CMBL is a searchable database: </a:t>
            </a:r>
            <a:r>
              <a:rPr lang="en-US" sz="1550" dirty="0">
                <a:hlinkClick r:id="rId2"/>
              </a:rPr>
              <a:t>https://mycpa.cpa.state.tx.us/tpasscmblsearch/</a:t>
            </a:r>
            <a:r>
              <a:rPr lang="en-US" sz="155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54391-0B8C-B06A-5452-21B569803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172" y="1668762"/>
            <a:ext cx="8000898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/>
              <a:t>Conducting HUB Search</a:t>
            </a:r>
            <a:endParaRPr lang="en-US" sz="3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3F8FE-43EA-4301-DE30-DC086FFEF12B}"/>
              </a:ext>
            </a:extLst>
          </p:cNvPr>
          <p:cNvSpPr txBox="1"/>
          <p:nvPr/>
        </p:nvSpPr>
        <p:spPr>
          <a:xfrm>
            <a:off x="395893" y="2652834"/>
            <a:ext cx="3252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Select “HUB Only” to search the complete list of certified HUBs.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Select “MULTIPLE VENDOR SEARCH” pull down menu to search for multiple suppliers.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To find the Class and Item Code, click on the “NIGP Class Code” hyperlink to open Commodity Book.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C6AA3B-9D92-08FC-E46E-D426E9D18F01}"/>
              </a:ext>
            </a:extLst>
          </p:cNvPr>
          <p:cNvCxnSpPr>
            <a:cxnSpLocks/>
          </p:cNvCxnSpPr>
          <p:nvPr/>
        </p:nvCxnSpPr>
        <p:spPr>
          <a:xfrm>
            <a:off x="11103726" y="501843"/>
            <a:ext cx="787621" cy="19117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C05855-0C83-5B49-C64D-FFFA1D5E5C59}"/>
              </a:ext>
            </a:extLst>
          </p:cNvPr>
          <p:cNvCxnSpPr>
            <a:cxnSpLocks/>
          </p:cNvCxnSpPr>
          <p:nvPr/>
        </p:nvCxnSpPr>
        <p:spPr>
          <a:xfrm flipH="1" flipV="1">
            <a:off x="11224085" y="226628"/>
            <a:ext cx="456814" cy="741604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1469242-463D-285E-A5BC-FECDB591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89" y="1243447"/>
            <a:ext cx="7592252" cy="3734362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5D7A8A6-C798-6974-9ED9-2D95A383F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378" y="1314837"/>
            <a:ext cx="465957" cy="465957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F160BC6A-0CD1-E452-4180-9F02189A0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0747" y="2363407"/>
            <a:ext cx="465957" cy="465957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957B506B-A26B-9517-489B-72E6EC841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2773" y="2652834"/>
            <a:ext cx="465957" cy="465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50F6D-10D3-7124-1968-072A9C4AF476}"/>
              </a:ext>
            </a:extLst>
          </p:cNvPr>
          <p:cNvSpPr txBox="1"/>
          <p:nvPr/>
        </p:nvSpPr>
        <p:spPr>
          <a:xfrm>
            <a:off x="4851565" y="5333129"/>
            <a:ext cx="6879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NIGP (National Institute of Government Purchasing) is a universal taxonomy for identifying commodities and services in procurement systems.  For use here, it is available in a 3-digit class code and 2-digit item code.  Up to three (3) class and item codes can be entered to include in search results.</a:t>
            </a:r>
          </a:p>
        </p:txBody>
      </p:sp>
    </p:spTree>
    <p:extLst>
      <p:ext uri="{BB962C8B-B14F-4D97-AF65-F5344CB8AC3E}">
        <p14:creationId xmlns:p14="http://schemas.microsoft.com/office/powerpoint/2010/main" val="275338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578737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/>
              <a:t>Commodity Book – Finding Class &amp; Item Code</a:t>
            </a:r>
            <a:endParaRPr lang="en-US" sz="2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3F8FE-43EA-4301-DE30-DC086FFEF12B}"/>
              </a:ext>
            </a:extLst>
          </p:cNvPr>
          <p:cNvSpPr txBox="1"/>
          <p:nvPr/>
        </p:nvSpPr>
        <p:spPr>
          <a:xfrm>
            <a:off x="395893" y="2528068"/>
            <a:ext cx="32525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Commodity Book has several ways to find class and item codes for desired product or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“Alpha Index For Keyword Search” to conduct keyword search of all class and item descriptions.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descriptive words into “Filter Search” to narrow down class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Scroll down the list of class codes.  Click on class code to open list of item codes. 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3B9A9B-F9F8-C113-826F-98A7C3ED3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249" y="96813"/>
            <a:ext cx="7408762" cy="3967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D8A43-0B7A-9370-4952-13DD0157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714" y="4417697"/>
            <a:ext cx="5312841" cy="169812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153E13-0C41-63F9-90D7-7C52C38C370B}"/>
              </a:ext>
            </a:extLst>
          </p:cNvPr>
          <p:cNvCxnSpPr>
            <a:cxnSpLocks/>
          </p:cNvCxnSpPr>
          <p:nvPr/>
        </p:nvCxnSpPr>
        <p:spPr>
          <a:xfrm>
            <a:off x="5000625" y="3581400"/>
            <a:ext cx="1206089" cy="117157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F040543-11DB-EB17-7341-F5F05E1264F0}"/>
              </a:ext>
            </a:extLst>
          </p:cNvPr>
          <p:cNvSpPr/>
          <p:nvPr/>
        </p:nvSpPr>
        <p:spPr>
          <a:xfrm>
            <a:off x="4614562" y="3352800"/>
            <a:ext cx="5005688" cy="2286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/>
              <a:t>Conducting HUB Search</a:t>
            </a:r>
            <a:endParaRPr lang="en-US" sz="3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3F8FE-43EA-4301-DE30-DC086FFEF12B}"/>
              </a:ext>
            </a:extLst>
          </p:cNvPr>
          <p:cNvSpPr txBox="1"/>
          <p:nvPr/>
        </p:nvSpPr>
        <p:spPr>
          <a:xfrm>
            <a:off x="395893" y="2652834"/>
            <a:ext cx="3252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class and item codes have been entered, enter “10” into the “Highway District(s)” column.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“Search”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455978-AB4C-AFCA-B418-4309E70A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07" y="1304163"/>
            <a:ext cx="7214676" cy="42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4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/>
              <a:t>HUB Search Results</a:t>
            </a:r>
            <a:endParaRPr lang="en-US" sz="3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3F8FE-43EA-4301-DE30-DC086FFEF12B}"/>
              </a:ext>
            </a:extLst>
          </p:cNvPr>
          <p:cNvSpPr txBox="1"/>
          <p:nvPr/>
        </p:nvSpPr>
        <p:spPr>
          <a:xfrm>
            <a:off x="395893" y="2652834"/>
            <a:ext cx="3383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result should be a list of Texas Certified HUBs to use in your Informal Bid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on the Company name to see additional information, such as Vendor Detail, Commodity Description, or Vendor Performance Reports.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list can be sorted by clicking on column headings, such as “City” to aid searches.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61F3E2-20D2-FCBA-B5D4-8F676A10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4" y="413120"/>
            <a:ext cx="8043815" cy="301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38660-05BA-8510-B87B-26523672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32" y="3625083"/>
            <a:ext cx="3436918" cy="3036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F30E2B-5693-5A15-DFBA-A5F6D6A76E8D}"/>
              </a:ext>
            </a:extLst>
          </p:cNvPr>
          <p:cNvSpPr/>
          <p:nvPr/>
        </p:nvSpPr>
        <p:spPr>
          <a:xfrm>
            <a:off x="4274094" y="2080449"/>
            <a:ext cx="552672" cy="1763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87BAFA-7FFB-FD11-D701-330701465125}"/>
              </a:ext>
            </a:extLst>
          </p:cNvPr>
          <p:cNvCxnSpPr>
            <a:cxnSpLocks/>
          </p:cNvCxnSpPr>
          <p:nvPr/>
        </p:nvCxnSpPr>
        <p:spPr>
          <a:xfrm>
            <a:off x="4826766" y="2256817"/>
            <a:ext cx="1426323" cy="136826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7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908-91EC-44FD-9AA3-F6BC2CE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Informal Bid Solicitation 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86E8E-7E6D-AFFA-87DD-2AC0E2FF5987}"/>
              </a:ext>
            </a:extLst>
          </p:cNvPr>
          <p:cNvSpPr txBox="1"/>
          <p:nvPr/>
        </p:nvSpPr>
        <p:spPr>
          <a:xfrm>
            <a:off x="838200" y="2055813"/>
            <a:ext cx="10684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most cases, it is preferrable to use an email list of potential suppliers to solicit bids/quotes.  However, there are times when a basic commodity quote can be solicited by phone if properly documented.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sure all necessary product or service specifications are provided to ensure a fair and equitable price comparison can be made between quotes.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 adequate time for a response, usually </a:t>
            </a:r>
            <a:r>
              <a:rPr lang="en-US" sz="2000"/>
              <a:t>3-5 business days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Compile responses and fill out Informal Bid/Quote Intake Form in DocuSign and attach all supporting documents (supplier email correspondence, bids/quotes, etc.).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Information from the CMBL can be used to assist in completing this Form.</a:t>
            </a:r>
          </a:p>
        </p:txBody>
      </p:sp>
    </p:spTree>
    <p:extLst>
      <p:ext uri="{BB962C8B-B14F-4D97-AF65-F5344CB8AC3E}">
        <p14:creationId xmlns:p14="http://schemas.microsoft.com/office/powerpoint/2010/main" val="222302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64E4EC158154DB6BCF59676EDEE85" ma:contentTypeVersion="11" ma:contentTypeDescription="Create a new document." ma:contentTypeScope="" ma:versionID="f70a3aa0d09bf665881407bc2c887941">
  <xsd:schema xmlns:xsd="http://www.w3.org/2001/XMLSchema" xmlns:xs="http://www.w3.org/2001/XMLSchema" xmlns:p="http://schemas.microsoft.com/office/2006/metadata/properties" xmlns:ns1="http://schemas.microsoft.com/sharepoint/v3" xmlns:ns3="93be975c-004a-4484-a71e-b22dd99cbc43" targetNamespace="http://schemas.microsoft.com/office/2006/metadata/properties" ma:root="true" ma:fieldsID="aaf8136b607dfd474078e99232e5a5a7" ns1:_="" ns3:_="">
    <xsd:import namespace="http://schemas.microsoft.com/sharepoint/v3"/>
    <xsd:import namespace="93be975c-004a-4484-a71e-b22dd99cbc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e975c-004a-4484-a71e-b22dd99cb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ADF03A-1252-42DC-8A01-C52A8CF82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CD894D-A20F-450A-A3D8-39D47BAF9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be975c-004a-4484-a71e-b22dd99cb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37438A-6FBE-4EA1-BF75-DEB098F1B62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93be975c-004a-4484-a71e-b22dd99cbc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953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Informal Bids and HUB Searches</vt:lpstr>
      <vt:lpstr>What is an Informal Bid?</vt:lpstr>
      <vt:lpstr>Steps for Informal Bid Process</vt:lpstr>
      <vt:lpstr>The Centralized Masters Bidders List (CMBL)</vt:lpstr>
      <vt:lpstr>Conducting HUB Search</vt:lpstr>
      <vt:lpstr>Commodity Book – Finding Class &amp; Item Code</vt:lpstr>
      <vt:lpstr>Conducting HUB Search</vt:lpstr>
      <vt:lpstr>HUB Search Results</vt:lpstr>
      <vt:lpstr>Informal Bid Solicitation </vt:lpstr>
      <vt:lpstr>Informal Bid/Quote Intake Form</vt:lpstr>
      <vt:lpstr>Procurement Services purchasing@uttyler.edu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PO Receipt</dc:title>
  <dc:creator>Sheila Darcey</dc:creator>
  <cp:lastModifiedBy>Daniel Pippin</cp:lastModifiedBy>
  <cp:revision>5</cp:revision>
  <dcterms:created xsi:type="dcterms:W3CDTF">2022-10-03T15:42:00Z</dcterms:created>
  <dcterms:modified xsi:type="dcterms:W3CDTF">2024-02-07T21:02:11Z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0x01010046164E4EC158154DB6BCF59676EDEE85</vt:lpwstr>
  </property>
</Properties>
</file>